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563" r:id="rId5"/>
    <p:sldId id="582" r:id="rId6"/>
    <p:sldId id="484" r:id="rId7"/>
    <p:sldId id="542" r:id="rId8"/>
    <p:sldId id="584" r:id="rId9"/>
    <p:sldId id="585" r:id="rId10"/>
    <p:sldId id="586" r:id="rId11"/>
    <p:sldId id="587" r:id="rId12"/>
    <p:sldId id="588" r:id="rId13"/>
    <p:sldId id="589" r:id="rId14"/>
    <p:sldId id="593" r:id="rId15"/>
    <p:sldId id="594" r:id="rId16"/>
    <p:sldId id="595" r:id="rId17"/>
    <p:sldId id="303" r:id="rId18"/>
    <p:sldId id="590" r:id="rId19"/>
    <p:sldId id="528" r:id="rId20"/>
    <p:sldId id="534" r:id="rId21"/>
    <p:sldId id="536" r:id="rId22"/>
    <p:sldId id="537" r:id="rId23"/>
    <p:sldId id="545" r:id="rId24"/>
    <p:sldId id="503" r:id="rId25"/>
    <p:sldId id="546" r:id="rId26"/>
    <p:sldId id="583" r:id="rId27"/>
    <p:sldId id="541" r:id="rId28"/>
    <p:sldId id="544" r:id="rId29"/>
    <p:sldId id="549" r:id="rId30"/>
    <p:sldId id="547" r:id="rId31"/>
    <p:sldId id="569" r:id="rId32"/>
    <p:sldId id="596" r:id="rId33"/>
    <p:sldId id="460" r:id="rId34"/>
    <p:sldId id="265" r:id="rId35"/>
    <p:sldId id="508" r:id="rId36"/>
    <p:sldId id="591" r:id="rId37"/>
    <p:sldId id="502" r:id="rId38"/>
    <p:sldId id="592" r:id="rId39"/>
    <p:sldId id="567" r:id="rId40"/>
    <p:sldId id="568" r:id="rId41"/>
    <p:sldId id="551" r:id="rId42"/>
    <p:sldId id="555" r:id="rId43"/>
    <p:sldId id="556" r:id="rId44"/>
    <p:sldId id="560" r:id="rId45"/>
    <p:sldId id="557" r:id="rId46"/>
    <p:sldId id="597" r:id="rId47"/>
    <p:sldId id="566" r:id="rId48"/>
    <p:sldId id="562" r:id="rId49"/>
    <p:sldId id="262" r:id="rId5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A3406B-7E4E-4054-8FA2-64DFA89C7255}" v="161" dt="2022-05-11T16:44:47.4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tine Koppert | Groninger Energie Koepel" userId="c4d63ddd-ad9e-4f76-af5b-35c261138bb0" providerId="ADAL" clId="{60A3406B-7E4E-4054-8FA2-64DFA89C7255}"/>
    <pc:docChg chg="undo custSel addSld delSld modSld sldOrd modShowInfo">
      <pc:chgData name="Jantine Koppert | Groninger Energie Koepel" userId="c4d63ddd-ad9e-4f76-af5b-35c261138bb0" providerId="ADAL" clId="{60A3406B-7E4E-4054-8FA2-64DFA89C7255}" dt="2022-05-11T16:48:40.219" v="1433"/>
      <pc:docMkLst>
        <pc:docMk/>
      </pc:docMkLst>
      <pc:sldChg chg="del">
        <pc:chgData name="Jantine Koppert | Groninger Energie Koepel" userId="c4d63ddd-ad9e-4f76-af5b-35c261138bb0" providerId="ADAL" clId="{60A3406B-7E4E-4054-8FA2-64DFA89C7255}" dt="2022-05-04T18:56:03.980" v="955" actId="47"/>
        <pc:sldMkLst>
          <pc:docMk/>
          <pc:sldMk cId="3937283825" sldId="261"/>
        </pc:sldMkLst>
      </pc:sldChg>
      <pc:sldChg chg="ord">
        <pc:chgData name="Jantine Koppert | Groninger Energie Koepel" userId="c4d63ddd-ad9e-4f76-af5b-35c261138bb0" providerId="ADAL" clId="{60A3406B-7E4E-4054-8FA2-64DFA89C7255}" dt="2022-05-04T18:55:48.078" v="944"/>
        <pc:sldMkLst>
          <pc:docMk/>
          <pc:sldMk cId="0" sldId="262"/>
        </pc:sldMkLst>
      </pc:sldChg>
      <pc:sldChg chg="modTransition">
        <pc:chgData name="Jantine Koppert | Groninger Energie Koepel" userId="c4d63ddd-ad9e-4f76-af5b-35c261138bb0" providerId="ADAL" clId="{60A3406B-7E4E-4054-8FA2-64DFA89C7255}" dt="2022-05-11T15:04:15.903" v="1269"/>
        <pc:sldMkLst>
          <pc:docMk/>
          <pc:sldMk cId="3201280478" sldId="265"/>
        </pc:sldMkLst>
      </pc:sldChg>
      <pc:sldChg chg="add">
        <pc:chgData name="Jantine Koppert | Groninger Energie Koepel" userId="c4d63ddd-ad9e-4f76-af5b-35c261138bb0" providerId="ADAL" clId="{60A3406B-7E4E-4054-8FA2-64DFA89C7255}" dt="2022-05-04T18:04:41.570" v="710"/>
        <pc:sldMkLst>
          <pc:docMk/>
          <pc:sldMk cId="613497476" sldId="303"/>
        </pc:sldMkLst>
      </pc:sldChg>
      <pc:sldChg chg="del">
        <pc:chgData name="Jantine Koppert | Groninger Energie Koepel" userId="c4d63ddd-ad9e-4f76-af5b-35c261138bb0" providerId="ADAL" clId="{60A3406B-7E4E-4054-8FA2-64DFA89C7255}" dt="2022-05-04T18:56:31.031" v="976" actId="47"/>
        <pc:sldMkLst>
          <pc:docMk/>
          <pc:sldMk cId="0" sldId="323"/>
        </pc:sldMkLst>
      </pc:sldChg>
      <pc:sldChg chg="add ord">
        <pc:chgData name="Jantine Koppert | Groninger Energie Koepel" userId="c4d63ddd-ad9e-4f76-af5b-35c261138bb0" providerId="ADAL" clId="{60A3406B-7E4E-4054-8FA2-64DFA89C7255}" dt="2022-05-11T16:45:34.318" v="1427"/>
        <pc:sldMkLst>
          <pc:docMk/>
          <pc:sldMk cId="1548800320" sldId="460"/>
        </pc:sldMkLst>
      </pc:sldChg>
      <pc:sldChg chg="modTransition">
        <pc:chgData name="Jantine Koppert | Groninger Energie Koepel" userId="c4d63ddd-ad9e-4f76-af5b-35c261138bb0" providerId="ADAL" clId="{60A3406B-7E4E-4054-8FA2-64DFA89C7255}" dt="2022-05-11T15:02:10.350" v="1245"/>
        <pc:sldMkLst>
          <pc:docMk/>
          <pc:sldMk cId="3416385224" sldId="484"/>
        </pc:sldMkLst>
      </pc:sldChg>
      <pc:sldChg chg="del">
        <pc:chgData name="Jantine Koppert | Groninger Energie Koepel" userId="c4d63ddd-ad9e-4f76-af5b-35c261138bb0" providerId="ADAL" clId="{60A3406B-7E4E-4054-8FA2-64DFA89C7255}" dt="2022-05-04T17:05:44.021" v="11" actId="47"/>
        <pc:sldMkLst>
          <pc:docMk/>
          <pc:sldMk cId="1368434978" sldId="485"/>
        </pc:sldMkLst>
      </pc:sldChg>
      <pc:sldChg chg="del">
        <pc:chgData name="Jantine Koppert | Groninger Energie Koepel" userId="c4d63ddd-ad9e-4f76-af5b-35c261138bb0" providerId="ADAL" clId="{60A3406B-7E4E-4054-8FA2-64DFA89C7255}" dt="2022-05-04T18:55:57.435" v="949" actId="47"/>
        <pc:sldMkLst>
          <pc:docMk/>
          <pc:sldMk cId="3500390779" sldId="486"/>
        </pc:sldMkLst>
      </pc:sldChg>
      <pc:sldChg chg="del">
        <pc:chgData name="Jantine Koppert | Groninger Energie Koepel" userId="c4d63ddd-ad9e-4f76-af5b-35c261138bb0" providerId="ADAL" clId="{60A3406B-7E4E-4054-8FA2-64DFA89C7255}" dt="2022-05-04T18:55:56.248" v="948" actId="47"/>
        <pc:sldMkLst>
          <pc:docMk/>
          <pc:sldMk cId="2732672592" sldId="487"/>
        </pc:sldMkLst>
      </pc:sldChg>
      <pc:sldChg chg="del">
        <pc:chgData name="Jantine Koppert | Groninger Energie Koepel" userId="c4d63ddd-ad9e-4f76-af5b-35c261138bb0" providerId="ADAL" clId="{60A3406B-7E4E-4054-8FA2-64DFA89C7255}" dt="2022-05-04T17:05:27.213" v="7" actId="47"/>
        <pc:sldMkLst>
          <pc:docMk/>
          <pc:sldMk cId="3880681627" sldId="490"/>
        </pc:sldMkLst>
      </pc:sldChg>
      <pc:sldChg chg="del">
        <pc:chgData name="Jantine Koppert | Groninger Energie Koepel" userId="c4d63ddd-ad9e-4f76-af5b-35c261138bb0" providerId="ADAL" clId="{60A3406B-7E4E-4054-8FA2-64DFA89C7255}" dt="2022-05-04T17:07:11.642" v="14" actId="47"/>
        <pc:sldMkLst>
          <pc:docMk/>
          <pc:sldMk cId="2216453490" sldId="491"/>
        </pc:sldMkLst>
      </pc:sldChg>
      <pc:sldChg chg="del">
        <pc:chgData name="Jantine Koppert | Groninger Energie Koepel" userId="c4d63ddd-ad9e-4f76-af5b-35c261138bb0" providerId="ADAL" clId="{60A3406B-7E4E-4054-8FA2-64DFA89C7255}" dt="2022-05-04T17:07:39.984" v="18" actId="47"/>
        <pc:sldMkLst>
          <pc:docMk/>
          <pc:sldMk cId="2592233504" sldId="492"/>
        </pc:sldMkLst>
      </pc:sldChg>
      <pc:sldChg chg="del">
        <pc:chgData name="Jantine Koppert | Groninger Energie Koepel" userId="c4d63ddd-ad9e-4f76-af5b-35c261138bb0" providerId="ADAL" clId="{60A3406B-7E4E-4054-8FA2-64DFA89C7255}" dt="2022-05-04T17:05:14.814" v="0" actId="47"/>
        <pc:sldMkLst>
          <pc:docMk/>
          <pc:sldMk cId="954779590" sldId="493"/>
        </pc:sldMkLst>
      </pc:sldChg>
      <pc:sldChg chg="del">
        <pc:chgData name="Jantine Koppert | Groninger Energie Koepel" userId="c4d63ddd-ad9e-4f76-af5b-35c261138bb0" providerId="ADAL" clId="{60A3406B-7E4E-4054-8FA2-64DFA89C7255}" dt="2022-05-04T17:05:19.739" v="5" actId="47"/>
        <pc:sldMkLst>
          <pc:docMk/>
          <pc:sldMk cId="239245903" sldId="494"/>
        </pc:sldMkLst>
      </pc:sldChg>
      <pc:sldChg chg="del">
        <pc:chgData name="Jantine Koppert | Groninger Energie Koepel" userId="c4d63ddd-ad9e-4f76-af5b-35c261138bb0" providerId="ADAL" clId="{60A3406B-7E4E-4054-8FA2-64DFA89C7255}" dt="2022-05-04T17:05:18.252" v="4" actId="47"/>
        <pc:sldMkLst>
          <pc:docMk/>
          <pc:sldMk cId="70905233" sldId="495"/>
        </pc:sldMkLst>
      </pc:sldChg>
      <pc:sldChg chg="del">
        <pc:chgData name="Jantine Koppert | Groninger Energie Koepel" userId="c4d63ddd-ad9e-4f76-af5b-35c261138bb0" providerId="ADAL" clId="{60A3406B-7E4E-4054-8FA2-64DFA89C7255}" dt="2022-05-04T17:05:17.252" v="3" actId="47"/>
        <pc:sldMkLst>
          <pc:docMk/>
          <pc:sldMk cId="446297118" sldId="496"/>
        </pc:sldMkLst>
      </pc:sldChg>
      <pc:sldChg chg="del">
        <pc:chgData name="Jantine Koppert | Groninger Energie Koepel" userId="c4d63ddd-ad9e-4f76-af5b-35c261138bb0" providerId="ADAL" clId="{60A3406B-7E4E-4054-8FA2-64DFA89C7255}" dt="2022-05-04T17:05:16.588" v="2" actId="47"/>
        <pc:sldMkLst>
          <pc:docMk/>
          <pc:sldMk cId="1745117021" sldId="497"/>
        </pc:sldMkLst>
      </pc:sldChg>
      <pc:sldChg chg="del">
        <pc:chgData name="Jantine Koppert | Groninger Energie Koepel" userId="c4d63ddd-ad9e-4f76-af5b-35c261138bb0" providerId="ADAL" clId="{60A3406B-7E4E-4054-8FA2-64DFA89C7255}" dt="2022-05-04T17:05:15.864" v="1" actId="47"/>
        <pc:sldMkLst>
          <pc:docMk/>
          <pc:sldMk cId="2436544202" sldId="498"/>
        </pc:sldMkLst>
      </pc:sldChg>
      <pc:sldChg chg="del">
        <pc:chgData name="Jantine Koppert | Groninger Energie Koepel" userId="c4d63ddd-ad9e-4f76-af5b-35c261138bb0" providerId="ADAL" clId="{60A3406B-7E4E-4054-8FA2-64DFA89C7255}" dt="2022-05-04T17:05:20.728" v="6" actId="47"/>
        <pc:sldMkLst>
          <pc:docMk/>
          <pc:sldMk cId="2245556455" sldId="500"/>
        </pc:sldMkLst>
      </pc:sldChg>
      <pc:sldChg chg="del">
        <pc:chgData name="Jantine Koppert | Groninger Energie Koepel" userId="c4d63ddd-ad9e-4f76-af5b-35c261138bb0" providerId="ADAL" clId="{60A3406B-7E4E-4054-8FA2-64DFA89C7255}" dt="2022-05-04T17:05:28.986" v="9" actId="47"/>
        <pc:sldMkLst>
          <pc:docMk/>
          <pc:sldMk cId="3488572539" sldId="501"/>
        </pc:sldMkLst>
      </pc:sldChg>
      <pc:sldChg chg="ord modTransition">
        <pc:chgData name="Jantine Koppert | Groninger Energie Koepel" userId="c4d63ddd-ad9e-4f76-af5b-35c261138bb0" providerId="ADAL" clId="{60A3406B-7E4E-4054-8FA2-64DFA89C7255}" dt="2022-05-11T15:04:29.046" v="1272"/>
        <pc:sldMkLst>
          <pc:docMk/>
          <pc:sldMk cId="718798428" sldId="502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3:36.538" v="1259"/>
        <pc:sldMkLst>
          <pc:docMk/>
          <pc:sldMk cId="1396795876" sldId="503"/>
        </pc:sldMkLst>
      </pc:sldChg>
      <pc:sldChg chg="del">
        <pc:chgData name="Jantine Koppert | Groninger Energie Koepel" userId="c4d63ddd-ad9e-4f76-af5b-35c261138bb0" providerId="ADAL" clId="{60A3406B-7E4E-4054-8FA2-64DFA89C7255}" dt="2022-05-04T17:14:16.586" v="19" actId="2696"/>
        <pc:sldMkLst>
          <pc:docMk/>
          <pc:sldMk cId="3666923819" sldId="503"/>
        </pc:sldMkLst>
      </pc:sldChg>
      <pc:sldChg chg="add del ord">
        <pc:chgData name="Jantine Koppert | Groninger Energie Koepel" userId="c4d63ddd-ad9e-4f76-af5b-35c261138bb0" providerId="ADAL" clId="{60A3406B-7E4E-4054-8FA2-64DFA89C7255}" dt="2022-05-04T18:56:52.060" v="988" actId="47"/>
        <pc:sldMkLst>
          <pc:docMk/>
          <pc:sldMk cId="3406948260" sldId="505"/>
        </pc:sldMkLst>
      </pc:sldChg>
      <pc:sldChg chg="del">
        <pc:chgData name="Jantine Koppert | Groninger Energie Koepel" userId="c4d63ddd-ad9e-4f76-af5b-35c261138bb0" providerId="ADAL" clId="{60A3406B-7E4E-4054-8FA2-64DFA89C7255}" dt="2022-05-04T17:05:36.943" v="10" actId="47"/>
        <pc:sldMkLst>
          <pc:docMk/>
          <pc:sldMk cId="2398734302" sldId="506"/>
        </pc:sldMkLst>
      </pc:sldChg>
      <pc:sldChg chg="modTransition">
        <pc:chgData name="Jantine Koppert | Groninger Energie Koepel" userId="c4d63ddd-ad9e-4f76-af5b-35c261138bb0" providerId="ADAL" clId="{60A3406B-7E4E-4054-8FA2-64DFA89C7255}" dt="2022-05-11T15:04:19.499" v="1270"/>
        <pc:sldMkLst>
          <pc:docMk/>
          <pc:sldMk cId="139903819" sldId="508"/>
        </pc:sldMkLst>
      </pc:sldChg>
      <pc:sldChg chg="del">
        <pc:chgData name="Jantine Koppert | Groninger Energie Koepel" userId="c4d63ddd-ad9e-4f76-af5b-35c261138bb0" providerId="ADAL" clId="{60A3406B-7E4E-4054-8FA2-64DFA89C7255}" dt="2022-05-04T18:55:54.978" v="947" actId="47"/>
        <pc:sldMkLst>
          <pc:docMk/>
          <pc:sldMk cId="1072547229" sldId="509"/>
        </pc:sldMkLst>
      </pc:sldChg>
      <pc:sldChg chg="del">
        <pc:chgData name="Jantine Koppert | Groninger Energie Koepel" userId="c4d63ddd-ad9e-4f76-af5b-35c261138bb0" providerId="ADAL" clId="{60A3406B-7E4E-4054-8FA2-64DFA89C7255}" dt="2022-05-04T18:55:54.044" v="946" actId="47"/>
        <pc:sldMkLst>
          <pc:docMk/>
          <pc:sldMk cId="16063931" sldId="510"/>
        </pc:sldMkLst>
      </pc:sldChg>
      <pc:sldChg chg="del">
        <pc:chgData name="Jantine Koppert | Groninger Energie Koepel" userId="c4d63ddd-ad9e-4f76-af5b-35c261138bb0" providerId="ADAL" clId="{60A3406B-7E4E-4054-8FA2-64DFA89C7255}" dt="2022-05-04T18:55:52.440" v="945" actId="47"/>
        <pc:sldMkLst>
          <pc:docMk/>
          <pc:sldMk cId="987097947" sldId="511"/>
        </pc:sldMkLst>
      </pc:sldChg>
      <pc:sldChg chg="del">
        <pc:chgData name="Jantine Koppert | Groninger Energie Koepel" userId="c4d63ddd-ad9e-4f76-af5b-35c261138bb0" providerId="ADAL" clId="{60A3406B-7E4E-4054-8FA2-64DFA89C7255}" dt="2022-05-04T18:56:03.008" v="954" actId="47"/>
        <pc:sldMkLst>
          <pc:docMk/>
          <pc:sldMk cId="117479356" sldId="513"/>
        </pc:sldMkLst>
      </pc:sldChg>
      <pc:sldChg chg="del">
        <pc:chgData name="Jantine Koppert | Groninger Energie Koepel" userId="c4d63ddd-ad9e-4f76-af5b-35c261138bb0" providerId="ADAL" clId="{60A3406B-7E4E-4054-8FA2-64DFA89C7255}" dt="2022-05-04T18:56:01.960" v="953" actId="47"/>
        <pc:sldMkLst>
          <pc:docMk/>
          <pc:sldMk cId="1915659079" sldId="514"/>
        </pc:sldMkLst>
      </pc:sldChg>
      <pc:sldChg chg="del">
        <pc:chgData name="Jantine Koppert | Groninger Energie Koepel" userId="c4d63ddd-ad9e-4f76-af5b-35c261138bb0" providerId="ADAL" clId="{60A3406B-7E4E-4054-8FA2-64DFA89C7255}" dt="2022-05-04T18:56:00.943" v="952" actId="47"/>
        <pc:sldMkLst>
          <pc:docMk/>
          <pc:sldMk cId="3480670519" sldId="515"/>
        </pc:sldMkLst>
      </pc:sldChg>
      <pc:sldChg chg="del">
        <pc:chgData name="Jantine Koppert | Groninger Energie Koepel" userId="c4d63ddd-ad9e-4f76-af5b-35c261138bb0" providerId="ADAL" clId="{60A3406B-7E4E-4054-8FA2-64DFA89C7255}" dt="2022-05-04T18:55:59.571" v="951" actId="47"/>
        <pc:sldMkLst>
          <pc:docMk/>
          <pc:sldMk cId="1436493906" sldId="516"/>
        </pc:sldMkLst>
      </pc:sldChg>
      <pc:sldChg chg="del">
        <pc:chgData name="Jantine Koppert | Groninger Energie Koepel" userId="c4d63ddd-ad9e-4f76-af5b-35c261138bb0" providerId="ADAL" clId="{60A3406B-7E4E-4054-8FA2-64DFA89C7255}" dt="2022-05-04T18:55:58.537" v="950" actId="47"/>
        <pc:sldMkLst>
          <pc:docMk/>
          <pc:sldMk cId="156549486" sldId="517"/>
        </pc:sldMkLst>
      </pc:sldChg>
      <pc:sldChg chg="del">
        <pc:chgData name="Jantine Koppert | Groninger Energie Koepel" userId="c4d63ddd-ad9e-4f76-af5b-35c261138bb0" providerId="ADAL" clId="{60A3406B-7E4E-4054-8FA2-64DFA89C7255}" dt="2022-05-04T18:56:15.075" v="960" actId="47"/>
        <pc:sldMkLst>
          <pc:docMk/>
          <pc:sldMk cId="63060818" sldId="518"/>
        </pc:sldMkLst>
      </pc:sldChg>
      <pc:sldChg chg="del">
        <pc:chgData name="Jantine Koppert | Groninger Energie Koepel" userId="c4d63ddd-ad9e-4f76-af5b-35c261138bb0" providerId="ADAL" clId="{60A3406B-7E4E-4054-8FA2-64DFA89C7255}" dt="2022-05-04T18:56:14.335" v="959" actId="47"/>
        <pc:sldMkLst>
          <pc:docMk/>
          <pc:sldMk cId="3305414481" sldId="519"/>
        </pc:sldMkLst>
      </pc:sldChg>
      <pc:sldChg chg="del">
        <pc:chgData name="Jantine Koppert | Groninger Energie Koepel" userId="c4d63ddd-ad9e-4f76-af5b-35c261138bb0" providerId="ADAL" clId="{60A3406B-7E4E-4054-8FA2-64DFA89C7255}" dt="2022-05-04T18:56:13.717" v="958" actId="47"/>
        <pc:sldMkLst>
          <pc:docMk/>
          <pc:sldMk cId="4293568297" sldId="520"/>
        </pc:sldMkLst>
      </pc:sldChg>
      <pc:sldChg chg="del">
        <pc:chgData name="Jantine Koppert | Groninger Energie Koepel" userId="c4d63ddd-ad9e-4f76-af5b-35c261138bb0" providerId="ADAL" clId="{60A3406B-7E4E-4054-8FA2-64DFA89C7255}" dt="2022-05-04T18:56:12.969" v="957" actId="47"/>
        <pc:sldMkLst>
          <pc:docMk/>
          <pc:sldMk cId="2852843894" sldId="521"/>
        </pc:sldMkLst>
      </pc:sldChg>
      <pc:sldChg chg="del">
        <pc:chgData name="Jantine Koppert | Groninger Energie Koepel" userId="c4d63ddd-ad9e-4f76-af5b-35c261138bb0" providerId="ADAL" clId="{60A3406B-7E4E-4054-8FA2-64DFA89C7255}" dt="2022-05-04T18:56:11.968" v="956" actId="47"/>
        <pc:sldMkLst>
          <pc:docMk/>
          <pc:sldMk cId="2621246230" sldId="522"/>
        </pc:sldMkLst>
      </pc:sldChg>
      <pc:sldChg chg="del ord">
        <pc:chgData name="Jantine Koppert | Groninger Energie Koepel" userId="c4d63ddd-ad9e-4f76-af5b-35c261138bb0" providerId="ADAL" clId="{60A3406B-7E4E-4054-8FA2-64DFA89C7255}" dt="2022-05-04T18:08:13.848" v="769" actId="47"/>
        <pc:sldMkLst>
          <pc:docMk/>
          <pc:sldMk cId="1183607376" sldId="523"/>
        </pc:sldMkLst>
      </pc:sldChg>
      <pc:sldChg chg="del">
        <pc:chgData name="Jantine Koppert | Groninger Energie Koepel" userId="c4d63ddd-ad9e-4f76-af5b-35c261138bb0" providerId="ADAL" clId="{60A3406B-7E4E-4054-8FA2-64DFA89C7255}" dt="2022-05-04T17:07:14.264" v="15" actId="47"/>
        <pc:sldMkLst>
          <pc:docMk/>
          <pc:sldMk cId="2088407450" sldId="525"/>
        </pc:sldMkLst>
      </pc:sldChg>
      <pc:sldChg chg="del">
        <pc:chgData name="Jantine Koppert | Groninger Energie Koepel" userId="c4d63ddd-ad9e-4f76-af5b-35c261138bb0" providerId="ADAL" clId="{60A3406B-7E4E-4054-8FA2-64DFA89C7255}" dt="2022-05-04T17:07:15.137" v="16" actId="47"/>
        <pc:sldMkLst>
          <pc:docMk/>
          <pc:sldMk cId="2048533013" sldId="526"/>
        </pc:sldMkLst>
      </pc:sldChg>
      <pc:sldChg chg="del">
        <pc:chgData name="Jantine Koppert | Groninger Energie Koepel" userId="c4d63ddd-ad9e-4f76-af5b-35c261138bb0" providerId="ADAL" clId="{60A3406B-7E4E-4054-8FA2-64DFA89C7255}" dt="2022-05-04T17:07:16.586" v="17" actId="47"/>
        <pc:sldMkLst>
          <pc:docMk/>
          <pc:sldMk cId="1294098987" sldId="527"/>
        </pc:sldMkLst>
      </pc:sldChg>
      <pc:sldChg chg="ord modTransition">
        <pc:chgData name="Jantine Koppert | Groninger Energie Koepel" userId="c4d63ddd-ad9e-4f76-af5b-35c261138bb0" providerId="ADAL" clId="{60A3406B-7E4E-4054-8FA2-64DFA89C7255}" dt="2022-05-11T15:03:13.288" v="1254"/>
        <pc:sldMkLst>
          <pc:docMk/>
          <pc:sldMk cId="814345096" sldId="528"/>
        </pc:sldMkLst>
      </pc:sldChg>
      <pc:sldChg chg="del">
        <pc:chgData name="Jantine Koppert | Groninger Energie Koepel" userId="c4d63ddd-ad9e-4f76-af5b-35c261138bb0" providerId="ADAL" clId="{60A3406B-7E4E-4054-8FA2-64DFA89C7255}" dt="2022-05-04T18:56:19.170" v="961" actId="47"/>
        <pc:sldMkLst>
          <pc:docMk/>
          <pc:sldMk cId="1127508833" sldId="529"/>
        </pc:sldMkLst>
      </pc:sldChg>
      <pc:sldChg chg="del">
        <pc:chgData name="Jantine Koppert | Groninger Energie Koepel" userId="c4d63ddd-ad9e-4f76-af5b-35c261138bb0" providerId="ADAL" clId="{60A3406B-7E4E-4054-8FA2-64DFA89C7255}" dt="2022-05-04T18:56:22.539" v="966" actId="47"/>
        <pc:sldMkLst>
          <pc:docMk/>
          <pc:sldMk cId="1799909980" sldId="530"/>
        </pc:sldMkLst>
      </pc:sldChg>
      <pc:sldChg chg="del">
        <pc:chgData name="Jantine Koppert | Groninger Energie Koepel" userId="c4d63ddd-ad9e-4f76-af5b-35c261138bb0" providerId="ADAL" clId="{60A3406B-7E4E-4054-8FA2-64DFA89C7255}" dt="2022-05-04T18:56:21.924" v="965" actId="47"/>
        <pc:sldMkLst>
          <pc:docMk/>
          <pc:sldMk cId="3631470730" sldId="531"/>
        </pc:sldMkLst>
      </pc:sldChg>
      <pc:sldChg chg="del">
        <pc:chgData name="Jantine Koppert | Groninger Energie Koepel" userId="c4d63ddd-ad9e-4f76-af5b-35c261138bb0" providerId="ADAL" clId="{60A3406B-7E4E-4054-8FA2-64DFA89C7255}" dt="2022-05-04T18:56:20.151" v="962" actId="47"/>
        <pc:sldMkLst>
          <pc:docMk/>
          <pc:sldMk cId="813766110" sldId="532"/>
        </pc:sldMkLst>
      </pc:sldChg>
      <pc:sldChg chg="del">
        <pc:chgData name="Jantine Koppert | Groninger Energie Koepel" userId="c4d63ddd-ad9e-4f76-af5b-35c261138bb0" providerId="ADAL" clId="{60A3406B-7E4E-4054-8FA2-64DFA89C7255}" dt="2022-05-04T18:56:20.806" v="963" actId="47"/>
        <pc:sldMkLst>
          <pc:docMk/>
          <pc:sldMk cId="1657096095" sldId="533"/>
        </pc:sldMkLst>
      </pc:sldChg>
      <pc:sldChg chg="ord modTransition">
        <pc:chgData name="Jantine Koppert | Groninger Energie Koepel" userId="c4d63ddd-ad9e-4f76-af5b-35c261138bb0" providerId="ADAL" clId="{60A3406B-7E4E-4054-8FA2-64DFA89C7255}" dt="2022-05-11T15:03:17.647" v="1255"/>
        <pc:sldMkLst>
          <pc:docMk/>
          <pc:sldMk cId="2440583593" sldId="534"/>
        </pc:sldMkLst>
      </pc:sldChg>
      <pc:sldChg chg="del">
        <pc:chgData name="Jantine Koppert | Groninger Energie Koepel" userId="c4d63ddd-ad9e-4f76-af5b-35c261138bb0" providerId="ADAL" clId="{60A3406B-7E4E-4054-8FA2-64DFA89C7255}" dt="2022-05-04T18:56:21.392" v="964" actId="47"/>
        <pc:sldMkLst>
          <pc:docMk/>
          <pc:sldMk cId="331624925" sldId="535"/>
        </pc:sldMkLst>
      </pc:sldChg>
      <pc:sldChg chg="del">
        <pc:chgData name="Jantine Koppert | Groninger Energie Koepel" userId="c4d63ddd-ad9e-4f76-af5b-35c261138bb0" providerId="ADAL" clId="{60A3406B-7E4E-4054-8FA2-64DFA89C7255}" dt="2022-05-04T17:14:16.586" v="19" actId="2696"/>
        <pc:sldMkLst>
          <pc:docMk/>
          <pc:sldMk cId="3010525708" sldId="536"/>
        </pc:sldMkLst>
      </pc:sldChg>
      <pc:sldChg chg="addSp delSp modSp add mod modTransition">
        <pc:chgData name="Jantine Koppert | Groninger Energie Koepel" userId="c4d63ddd-ad9e-4f76-af5b-35c261138bb0" providerId="ADAL" clId="{60A3406B-7E4E-4054-8FA2-64DFA89C7255}" dt="2022-05-11T15:03:21.432" v="1256"/>
        <pc:sldMkLst>
          <pc:docMk/>
          <pc:sldMk cId="3661574797" sldId="536"/>
        </pc:sldMkLst>
        <pc:spChg chg="add del mod">
          <ac:chgData name="Jantine Koppert | Groninger Energie Koepel" userId="c4d63ddd-ad9e-4f76-af5b-35c261138bb0" providerId="ADAL" clId="{60A3406B-7E4E-4054-8FA2-64DFA89C7255}" dt="2022-05-04T18:06:30.540" v="766" actId="478"/>
          <ac:spMkLst>
            <pc:docMk/>
            <pc:sldMk cId="3661574797" sldId="536"/>
            <ac:spMk id="2" creationId="{4D8B467B-0603-135F-3BC1-7C5DEC9B3E8F}"/>
          </ac:spMkLst>
        </pc:spChg>
        <pc:picChg chg="mod">
          <ac:chgData name="Jantine Koppert | Groninger Energie Koepel" userId="c4d63ddd-ad9e-4f76-af5b-35c261138bb0" providerId="ADAL" clId="{60A3406B-7E4E-4054-8FA2-64DFA89C7255}" dt="2022-05-04T18:06:34.458" v="767" actId="1076"/>
          <ac:picMkLst>
            <pc:docMk/>
            <pc:sldMk cId="3661574797" sldId="536"/>
            <ac:picMk id="6" creationId="{FCB877B3-656C-4E04-8C61-747BAC68DEB7}"/>
          </ac:picMkLst>
        </pc:picChg>
      </pc:sldChg>
      <pc:sldChg chg="del">
        <pc:chgData name="Jantine Koppert | Groninger Energie Koepel" userId="c4d63ddd-ad9e-4f76-af5b-35c261138bb0" providerId="ADAL" clId="{60A3406B-7E4E-4054-8FA2-64DFA89C7255}" dt="2022-05-04T17:14:16.586" v="19" actId="2696"/>
        <pc:sldMkLst>
          <pc:docMk/>
          <pc:sldMk cId="2247506060" sldId="537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3:26.389" v="1257"/>
        <pc:sldMkLst>
          <pc:docMk/>
          <pc:sldMk cId="3734794830" sldId="537"/>
        </pc:sldMkLst>
      </pc:sldChg>
      <pc:sldChg chg="del">
        <pc:chgData name="Jantine Koppert | Groninger Energie Koepel" userId="c4d63ddd-ad9e-4f76-af5b-35c261138bb0" providerId="ADAL" clId="{60A3406B-7E4E-4054-8FA2-64DFA89C7255}" dt="2022-05-04T18:56:25.283" v="969" actId="47"/>
        <pc:sldMkLst>
          <pc:docMk/>
          <pc:sldMk cId="779519931" sldId="538"/>
        </pc:sldMkLst>
      </pc:sldChg>
      <pc:sldChg chg="del">
        <pc:chgData name="Jantine Koppert | Groninger Energie Koepel" userId="c4d63ddd-ad9e-4f76-af5b-35c261138bb0" providerId="ADAL" clId="{60A3406B-7E4E-4054-8FA2-64DFA89C7255}" dt="2022-05-04T18:56:24.774" v="968" actId="47"/>
        <pc:sldMkLst>
          <pc:docMk/>
          <pc:sldMk cId="147695817" sldId="539"/>
        </pc:sldMkLst>
      </pc:sldChg>
      <pc:sldChg chg="del">
        <pc:chgData name="Jantine Koppert | Groninger Energie Koepel" userId="c4d63ddd-ad9e-4f76-af5b-35c261138bb0" providerId="ADAL" clId="{60A3406B-7E4E-4054-8FA2-64DFA89C7255}" dt="2022-05-04T18:56:23.811" v="967" actId="47"/>
        <pc:sldMkLst>
          <pc:docMk/>
          <pc:sldMk cId="2888132708" sldId="540"/>
        </pc:sldMkLst>
      </pc:sldChg>
      <pc:sldChg chg="del">
        <pc:chgData name="Jantine Koppert | Groninger Energie Koepel" userId="c4d63ddd-ad9e-4f76-af5b-35c261138bb0" providerId="ADAL" clId="{60A3406B-7E4E-4054-8FA2-64DFA89C7255}" dt="2022-05-04T17:15:36.184" v="21" actId="2696"/>
        <pc:sldMkLst>
          <pc:docMk/>
          <pc:sldMk cId="1867500366" sldId="541"/>
        </pc:sldMkLst>
      </pc:sldChg>
      <pc:sldChg chg="add del ord">
        <pc:chgData name="Jantine Koppert | Groninger Energie Koepel" userId="c4d63ddd-ad9e-4f76-af5b-35c261138bb0" providerId="ADAL" clId="{60A3406B-7E4E-4054-8FA2-64DFA89C7255}" dt="2022-05-04T18:14:00.073" v="809" actId="2696"/>
        <pc:sldMkLst>
          <pc:docMk/>
          <pc:sldMk cId="2080588708" sldId="541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3:49.760" v="1262"/>
        <pc:sldMkLst>
          <pc:docMk/>
          <pc:sldMk cId="4123207940" sldId="541"/>
        </pc:sldMkLst>
      </pc:sldChg>
      <pc:sldChg chg="del">
        <pc:chgData name="Jantine Koppert | Groninger Energie Koepel" userId="c4d63ddd-ad9e-4f76-af5b-35c261138bb0" providerId="ADAL" clId="{60A3406B-7E4E-4054-8FA2-64DFA89C7255}" dt="2022-05-04T17:15:36.184" v="21" actId="2696"/>
        <pc:sldMkLst>
          <pc:docMk/>
          <pc:sldMk cId="2571576933" sldId="542"/>
        </pc:sldMkLst>
      </pc:sldChg>
      <pc:sldChg chg="addSp delSp modSp add mod ord modTransition">
        <pc:chgData name="Jantine Koppert | Groninger Energie Koepel" userId="c4d63ddd-ad9e-4f76-af5b-35c261138bb0" providerId="ADAL" clId="{60A3406B-7E4E-4054-8FA2-64DFA89C7255}" dt="2022-05-11T15:02:14.832" v="1246"/>
        <pc:sldMkLst>
          <pc:docMk/>
          <pc:sldMk cId="3691290598" sldId="542"/>
        </pc:sldMkLst>
        <pc:spChg chg="mod">
          <ac:chgData name="Jantine Koppert | Groninger Energie Koepel" userId="c4d63ddd-ad9e-4f76-af5b-35c261138bb0" providerId="ADAL" clId="{60A3406B-7E4E-4054-8FA2-64DFA89C7255}" dt="2022-05-04T17:33:12.384" v="304" actId="6549"/>
          <ac:spMkLst>
            <pc:docMk/>
            <pc:sldMk cId="3691290598" sldId="542"/>
            <ac:spMk id="2" creationId="{DC593F43-EBDE-6D4C-8986-69CE2DB540B4}"/>
          </ac:spMkLst>
        </pc:spChg>
        <pc:spChg chg="mod">
          <ac:chgData name="Jantine Koppert | Groninger Energie Koepel" userId="c4d63ddd-ad9e-4f76-af5b-35c261138bb0" providerId="ADAL" clId="{60A3406B-7E4E-4054-8FA2-64DFA89C7255}" dt="2022-05-04T17:32:38.741" v="303" actId="1076"/>
          <ac:spMkLst>
            <pc:docMk/>
            <pc:sldMk cId="3691290598" sldId="542"/>
            <ac:spMk id="3" creationId="{BC84947E-39BA-7A4D-B4C8-11A04BBD8526}"/>
          </ac:spMkLst>
        </pc:spChg>
        <pc:spChg chg="mod">
          <ac:chgData name="Jantine Koppert | Groninger Energie Koepel" userId="c4d63ddd-ad9e-4f76-af5b-35c261138bb0" providerId="ADAL" clId="{60A3406B-7E4E-4054-8FA2-64DFA89C7255}" dt="2022-05-04T17:31:35.104" v="280" actId="20577"/>
          <ac:spMkLst>
            <pc:docMk/>
            <pc:sldMk cId="3691290598" sldId="542"/>
            <ac:spMk id="13" creationId="{4011245A-5DA1-594F-A3B7-2972D9A7C50F}"/>
          </ac:spMkLst>
        </pc:spChg>
        <pc:spChg chg="mod">
          <ac:chgData name="Jantine Koppert | Groninger Energie Koepel" userId="c4d63ddd-ad9e-4f76-af5b-35c261138bb0" providerId="ADAL" clId="{60A3406B-7E4E-4054-8FA2-64DFA89C7255}" dt="2022-05-04T17:30:08.641" v="251" actId="20577"/>
          <ac:spMkLst>
            <pc:docMk/>
            <pc:sldMk cId="3691290598" sldId="542"/>
            <ac:spMk id="16" creationId="{7101E607-0136-B34E-BD0F-BAE467637BC3}"/>
          </ac:spMkLst>
        </pc:spChg>
        <pc:grpChg chg="del mod">
          <ac:chgData name="Jantine Koppert | Groninger Energie Koepel" userId="c4d63ddd-ad9e-4f76-af5b-35c261138bb0" providerId="ADAL" clId="{60A3406B-7E4E-4054-8FA2-64DFA89C7255}" dt="2022-05-04T17:31:57.925" v="281" actId="478"/>
          <ac:grpSpMkLst>
            <pc:docMk/>
            <pc:sldMk cId="3691290598" sldId="542"/>
            <ac:grpSpMk id="11" creationId="{A58CE37E-90D6-8B4A-B3A4-44FE2F09656B}"/>
          </ac:grpSpMkLst>
        </pc:grpChg>
        <pc:grpChg chg="mod">
          <ac:chgData name="Jantine Koppert | Groninger Energie Koepel" userId="c4d63ddd-ad9e-4f76-af5b-35c261138bb0" providerId="ADAL" clId="{60A3406B-7E4E-4054-8FA2-64DFA89C7255}" dt="2022-05-04T17:30:48.635" v="253" actId="1076"/>
          <ac:grpSpMkLst>
            <pc:docMk/>
            <pc:sldMk cId="3691290598" sldId="542"/>
            <ac:grpSpMk id="14" creationId="{E7BE6D28-BBEE-E249-A889-2F3088E139A8}"/>
          </ac:grpSpMkLst>
        </pc:grpChg>
        <pc:picChg chg="add del mod ord">
          <ac:chgData name="Jantine Koppert | Groninger Energie Koepel" userId="c4d63ddd-ad9e-4f76-af5b-35c261138bb0" providerId="ADAL" clId="{60A3406B-7E4E-4054-8FA2-64DFA89C7255}" dt="2022-05-04T17:39:00.050" v="311" actId="478"/>
          <ac:picMkLst>
            <pc:docMk/>
            <pc:sldMk cId="3691290598" sldId="542"/>
            <ac:picMk id="4" creationId="{FC489B7A-0A93-EF5B-F7D7-250603F639F8}"/>
          </ac:picMkLst>
        </pc:picChg>
        <pc:picChg chg="add mod">
          <ac:chgData name="Jantine Koppert | Groninger Energie Koepel" userId="c4d63ddd-ad9e-4f76-af5b-35c261138bb0" providerId="ADAL" clId="{60A3406B-7E4E-4054-8FA2-64DFA89C7255}" dt="2022-05-04T17:39:56.318" v="316" actId="1076"/>
          <ac:picMkLst>
            <pc:docMk/>
            <pc:sldMk cId="3691290598" sldId="542"/>
            <ac:picMk id="17" creationId="{C1A1193D-4E44-E5DE-CFFC-CF7E9B3027F6}"/>
          </ac:picMkLst>
        </pc:picChg>
        <pc:picChg chg="add mod">
          <ac:chgData name="Jantine Koppert | Groninger Energie Koepel" userId="c4d63ddd-ad9e-4f76-af5b-35c261138bb0" providerId="ADAL" clId="{60A3406B-7E4E-4054-8FA2-64DFA89C7255}" dt="2022-05-04T17:39:59.887" v="317" actId="1076"/>
          <ac:picMkLst>
            <pc:docMk/>
            <pc:sldMk cId="3691290598" sldId="542"/>
            <ac:picMk id="18" creationId="{3F51BDD4-3C18-4A00-9729-689A7274F025}"/>
          </ac:picMkLst>
        </pc:picChg>
        <pc:picChg chg="add mod">
          <ac:chgData name="Jantine Koppert | Groninger Energie Koepel" userId="c4d63ddd-ad9e-4f76-af5b-35c261138bb0" providerId="ADAL" clId="{60A3406B-7E4E-4054-8FA2-64DFA89C7255}" dt="2022-05-04T17:40:03.834" v="318" actId="1076"/>
          <ac:picMkLst>
            <pc:docMk/>
            <pc:sldMk cId="3691290598" sldId="542"/>
            <ac:picMk id="19" creationId="{713DAE64-1047-9E41-D039-DCB138560E3E}"/>
          </ac:picMkLst>
        </pc:picChg>
        <pc:picChg chg="add mod">
          <ac:chgData name="Jantine Koppert | Groninger Energie Koepel" userId="c4d63ddd-ad9e-4f76-af5b-35c261138bb0" providerId="ADAL" clId="{60A3406B-7E4E-4054-8FA2-64DFA89C7255}" dt="2022-05-04T17:40:08.989" v="319" actId="1076"/>
          <ac:picMkLst>
            <pc:docMk/>
            <pc:sldMk cId="3691290598" sldId="542"/>
            <ac:picMk id="20" creationId="{925954DF-E070-DF7A-1908-9AAB2E97ABE3}"/>
          </ac:picMkLst>
        </pc:picChg>
      </pc:sldChg>
      <pc:sldChg chg="del">
        <pc:chgData name="Jantine Koppert | Groninger Energie Koepel" userId="c4d63ddd-ad9e-4f76-af5b-35c261138bb0" providerId="ADAL" clId="{60A3406B-7E4E-4054-8FA2-64DFA89C7255}" dt="2022-05-04T18:56:26.132" v="970" actId="47"/>
        <pc:sldMkLst>
          <pc:docMk/>
          <pc:sldMk cId="1451527593" sldId="543"/>
        </pc:sldMkLst>
      </pc:sldChg>
      <pc:sldChg chg="del">
        <pc:chgData name="Jantine Koppert | Groninger Energie Koepel" userId="c4d63ddd-ad9e-4f76-af5b-35c261138bb0" providerId="ADAL" clId="{60A3406B-7E4E-4054-8FA2-64DFA89C7255}" dt="2022-05-04T17:15:36.184" v="21" actId="2696"/>
        <pc:sldMkLst>
          <pc:docMk/>
          <pc:sldMk cId="545248954" sldId="544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3:55.472" v="1263"/>
        <pc:sldMkLst>
          <pc:docMk/>
          <pc:sldMk cId="1699497010" sldId="544"/>
        </pc:sldMkLst>
      </pc:sldChg>
      <pc:sldChg chg="add del ord">
        <pc:chgData name="Jantine Koppert | Groninger Energie Koepel" userId="c4d63ddd-ad9e-4f76-af5b-35c261138bb0" providerId="ADAL" clId="{60A3406B-7E4E-4054-8FA2-64DFA89C7255}" dt="2022-05-04T18:14:00.073" v="809" actId="2696"/>
        <pc:sldMkLst>
          <pc:docMk/>
          <pc:sldMk cId="4271344174" sldId="544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3:30.996" v="1258"/>
        <pc:sldMkLst>
          <pc:docMk/>
          <pc:sldMk cId="355929468" sldId="545"/>
        </pc:sldMkLst>
      </pc:sldChg>
      <pc:sldChg chg="del">
        <pc:chgData name="Jantine Koppert | Groninger Energie Koepel" userId="c4d63ddd-ad9e-4f76-af5b-35c261138bb0" providerId="ADAL" clId="{60A3406B-7E4E-4054-8FA2-64DFA89C7255}" dt="2022-05-04T17:14:16.586" v="19" actId="2696"/>
        <pc:sldMkLst>
          <pc:docMk/>
          <pc:sldMk cId="3805617518" sldId="545"/>
        </pc:sldMkLst>
      </pc:sldChg>
      <pc:sldChg chg="del">
        <pc:chgData name="Jantine Koppert | Groninger Energie Koepel" userId="c4d63ddd-ad9e-4f76-af5b-35c261138bb0" providerId="ADAL" clId="{60A3406B-7E4E-4054-8FA2-64DFA89C7255}" dt="2022-05-04T17:14:16.586" v="19" actId="2696"/>
        <pc:sldMkLst>
          <pc:docMk/>
          <pc:sldMk cId="2249040072" sldId="546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3:40.118" v="1260"/>
        <pc:sldMkLst>
          <pc:docMk/>
          <pc:sldMk cId="4186469619" sldId="546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4:02.898" v="1265"/>
        <pc:sldMkLst>
          <pc:docMk/>
          <pc:sldMk cId="846035880" sldId="547"/>
        </pc:sldMkLst>
      </pc:sldChg>
      <pc:sldChg chg="del">
        <pc:chgData name="Jantine Koppert | Groninger Energie Koepel" userId="c4d63ddd-ad9e-4f76-af5b-35c261138bb0" providerId="ADAL" clId="{60A3406B-7E4E-4054-8FA2-64DFA89C7255}" dt="2022-05-04T17:14:16.586" v="19" actId="2696"/>
        <pc:sldMkLst>
          <pc:docMk/>
          <pc:sldMk cId="2785412434" sldId="547"/>
        </pc:sldMkLst>
      </pc:sldChg>
      <pc:sldChg chg="del">
        <pc:chgData name="Jantine Koppert | Groninger Energie Koepel" userId="c4d63ddd-ad9e-4f76-af5b-35c261138bb0" providerId="ADAL" clId="{60A3406B-7E4E-4054-8FA2-64DFA89C7255}" dt="2022-05-04T18:56:26.819" v="971" actId="47"/>
        <pc:sldMkLst>
          <pc:docMk/>
          <pc:sldMk cId="996145212" sldId="548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3:59.111" v="1264"/>
        <pc:sldMkLst>
          <pc:docMk/>
          <pc:sldMk cId="2421516964" sldId="549"/>
        </pc:sldMkLst>
      </pc:sldChg>
      <pc:sldChg chg="del">
        <pc:chgData name="Jantine Koppert | Groninger Energie Koepel" userId="c4d63ddd-ad9e-4f76-af5b-35c261138bb0" providerId="ADAL" clId="{60A3406B-7E4E-4054-8FA2-64DFA89C7255}" dt="2022-05-04T17:14:16.586" v="19" actId="2696"/>
        <pc:sldMkLst>
          <pc:docMk/>
          <pc:sldMk cId="4144682201" sldId="549"/>
        </pc:sldMkLst>
      </pc:sldChg>
      <pc:sldChg chg="del">
        <pc:chgData name="Jantine Koppert | Groninger Energie Koepel" userId="c4d63ddd-ad9e-4f76-af5b-35c261138bb0" providerId="ADAL" clId="{60A3406B-7E4E-4054-8FA2-64DFA89C7255}" dt="2022-05-04T18:56:29.859" v="975" actId="47"/>
        <pc:sldMkLst>
          <pc:docMk/>
          <pc:sldMk cId="3017398141" sldId="550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4:53.300" v="1275"/>
        <pc:sldMkLst>
          <pc:docMk/>
          <pc:sldMk cId="2407157904" sldId="551"/>
        </pc:sldMkLst>
      </pc:sldChg>
      <pc:sldChg chg="del">
        <pc:chgData name="Jantine Koppert | Groninger Energie Koepel" userId="c4d63ddd-ad9e-4f76-af5b-35c261138bb0" providerId="ADAL" clId="{60A3406B-7E4E-4054-8FA2-64DFA89C7255}" dt="2022-05-04T18:19:23.211" v="813" actId="2696"/>
        <pc:sldMkLst>
          <pc:docMk/>
          <pc:sldMk cId="2829313747" sldId="551"/>
        </pc:sldMkLst>
      </pc:sldChg>
      <pc:sldChg chg="del">
        <pc:chgData name="Jantine Koppert | Groninger Energie Koepel" userId="c4d63ddd-ad9e-4f76-af5b-35c261138bb0" providerId="ADAL" clId="{60A3406B-7E4E-4054-8FA2-64DFA89C7255}" dt="2022-05-04T18:56:28.154" v="973" actId="47"/>
        <pc:sldMkLst>
          <pc:docMk/>
          <pc:sldMk cId="1935290925" sldId="552"/>
        </pc:sldMkLst>
      </pc:sldChg>
      <pc:sldChg chg="del">
        <pc:chgData name="Jantine Koppert | Groninger Energie Koepel" userId="c4d63ddd-ad9e-4f76-af5b-35c261138bb0" providerId="ADAL" clId="{60A3406B-7E4E-4054-8FA2-64DFA89C7255}" dt="2022-05-04T18:56:28.924" v="974" actId="47"/>
        <pc:sldMkLst>
          <pc:docMk/>
          <pc:sldMk cId="3347321127" sldId="554"/>
        </pc:sldMkLst>
      </pc:sldChg>
      <pc:sldChg chg="del">
        <pc:chgData name="Jantine Koppert | Groninger Energie Koepel" userId="c4d63ddd-ad9e-4f76-af5b-35c261138bb0" providerId="ADAL" clId="{60A3406B-7E4E-4054-8FA2-64DFA89C7255}" dt="2022-05-04T18:19:23.211" v="813" actId="2696"/>
        <pc:sldMkLst>
          <pc:docMk/>
          <pc:sldMk cId="927139715" sldId="555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4:59.575" v="1276"/>
        <pc:sldMkLst>
          <pc:docMk/>
          <pc:sldMk cId="3426564194" sldId="555"/>
        </pc:sldMkLst>
      </pc:sldChg>
      <pc:sldChg chg="del">
        <pc:chgData name="Jantine Koppert | Groninger Energie Koepel" userId="c4d63ddd-ad9e-4f76-af5b-35c261138bb0" providerId="ADAL" clId="{60A3406B-7E4E-4054-8FA2-64DFA89C7255}" dt="2022-05-04T18:19:23.211" v="813" actId="2696"/>
        <pc:sldMkLst>
          <pc:docMk/>
          <pc:sldMk cId="2010671133" sldId="556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5:03.510" v="1277"/>
        <pc:sldMkLst>
          <pc:docMk/>
          <pc:sldMk cId="3681262914" sldId="556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5:13.632" v="1279"/>
        <pc:sldMkLst>
          <pc:docMk/>
          <pc:sldMk cId="534338711" sldId="557"/>
        </pc:sldMkLst>
      </pc:sldChg>
      <pc:sldChg chg="del">
        <pc:chgData name="Jantine Koppert | Groninger Energie Koepel" userId="c4d63ddd-ad9e-4f76-af5b-35c261138bb0" providerId="ADAL" clId="{60A3406B-7E4E-4054-8FA2-64DFA89C7255}" dt="2022-05-04T18:19:23.211" v="813" actId="2696"/>
        <pc:sldMkLst>
          <pc:docMk/>
          <pc:sldMk cId="1521135269" sldId="557"/>
        </pc:sldMkLst>
      </pc:sldChg>
      <pc:sldChg chg="del">
        <pc:chgData name="Jantine Koppert | Groninger Energie Koepel" userId="c4d63ddd-ad9e-4f76-af5b-35c261138bb0" providerId="ADAL" clId="{60A3406B-7E4E-4054-8FA2-64DFA89C7255}" dt="2022-05-04T18:19:23.211" v="813" actId="2696"/>
        <pc:sldMkLst>
          <pc:docMk/>
          <pc:sldMk cId="292194418" sldId="560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5:09.537" v="1278"/>
        <pc:sldMkLst>
          <pc:docMk/>
          <pc:sldMk cId="313513704" sldId="560"/>
        </pc:sldMkLst>
      </pc:sldChg>
      <pc:sldChg chg="del">
        <pc:chgData name="Jantine Koppert | Groninger Energie Koepel" userId="c4d63ddd-ad9e-4f76-af5b-35c261138bb0" providerId="ADAL" clId="{60A3406B-7E4E-4054-8FA2-64DFA89C7255}" dt="2022-05-04T18:56:37.091" v="985" actId="47"/>
        <pc:sldMkLst>
          <pc:docMk/>
          <pc:sldMk cId="1027157116" sldId="561"/>
        </pc:sldMkLst>
      </pc:sldChg>
      <pc:sldChg chg="ord modTransition">
        <pc:chgData name="Jantine Koppert | Groninger Energie Koepel" userId="c4d63ddd-ad9e-4f76-af5b-35c261138bb0" providerId="ADAL" clId="{60A3406B-7E4E-4054-8FA2-64DFA89C7255}" dt="2022-05-11T15:05:24.459" v="1281"/>
        <pc:sldMkLst>
          <pc:docMk/>
          <pc:sldMk cId="753634111" sldId="562"/>
        </pc:sldMkLst>
      </pc:sldChg>
      <pc:sldChg chg="addSp delSp modSp mod modTransition">
        <pc:chgData name="Jantine Koppert | Groninger Energie Koepel" userId="c4d63ddd-ad9e-4f76-af5b-35c261138bb0" providerId="ADAL" clId="{60A3406B-7E4E-4054-8FA2-64DFA89C7255}" dt="2022-05-11T15:02:01.424" v="1243"/>
        <pc:sldMkLst>
          <pc:docMk/>
          <pc:sldMk cId="1985267802" sldId="563"/>
        </pc:sldMkLst>
        <pc:picChg chg="del">
          <ac:chgData name="Jantine Koppert | Groninger Energie Koepel" userId="c4d63ddd-ad9e-4f76-af5b-35c261138bb0" providerId="ADAL" clId="{60A3406B-7E4E-4054-8FA2-64DFA89C7255}" dt="2022-05-04T17:17:14.968" v="23" actId="478"/>
          <ac:picMkLst>
            <pc:docMk/>
            <pc:sldMk cId="1985267802" sldId="563"/>
            <ac:picMk id="2" creationId="{090E4135-1BF5-4FEB-AF3E-E57B2D44EB30}"/>
          </ac:picMkLst>
        </pc:picChg>
        <pc:picChg chg="add mod modCrop">
          <ac:chgData name="Jantine Koppert | Groninger Energie Koepel" userId="c4d63ddd-ad9e-4f76-af5b-35c261138bb0" providerId="ADAL" clId="{60A3406B-7E4E-4054-8FA2-64DFA89C7255}" dt="2022-05-11T14:50:53.779" v="1238" actId="14100"/>
          <ac:picMkLst>
            <pc:docMk/>
            <pc:sldMk cId="1985267802" sldId="563"/>
            <ac:picMk id="4" creationId="{A74E8ADD-0BA2-CAC9-F95A-61158B3ACE2C}"/>
          </ac:picMkLst>
        </pc:picChg>
      </pc:sldChg>
      <pc:sldChg chg="del">
        <pc:chgData name="Jantine Koppert | Groninger Energie Koepel" userId="c4d63ddd-ad9e-4f76-af5b-35c261138bb0" providerId="ADAL" clId="{60A3406B-7E4E-4054-8FA2-64DFA89C7255}" dt="2022-05-04T18:56:27.490" v="972" actId="47"/>
        <pc:sldMkLst>
          <pc:docMk/>
          <pc:sldMk cId="1838585733" sldId="564"/>
        </pc:sldMkLst>
      </pc:sldChg>
      <pc:sldChg chg="del">
        <pc:chgData name="Jantine Koppert | Groninger Energie Koepel" userId="c4d63ddd-ad9e-4f76-af5b-35c261138bb0" providerId="ADAL" clId="{60A3406B-7E4E-4054-8FA2-64DFA89C7255}" dt="2022-05-04T17:05:27.956" v="8" actId="47"/>
        <pc:sldMkLst>
          <pc:docMk/>
          <pc:sldMk cId="2433505928" sldId="565"/>
        </pc:sldMkLst>
      </pc:sldChg>
      <pc:sldChg chg="ord modTransition">
        <pc:chgData name="Jantine Koppert | Groninger Energie Koepel" userId="c4d63ddd-ad9e-4f76-af5b-35c261138bb0" providerId="ADAL" clId="{60A3406B-7E4E-4054-8FA2-64DFA89C7255}" dt="2022-05-11T15:05:19.502" v="1280"/>
        <pc:sldMkLst>
          <pc:docMk/>
          <pc:sldMk cId="842372762" sldId="566"/>
        </pc:sldMkLst>
      </pc:sldChg>
      <pc:sldChg chg="del">
        <pc:chgData name="Jantine Koppert | Groninger Energie Koepel" userId="c4d63ddd-ad9e-4f76-af5b-35c261138bb0" providerId="ADAL" clId="{60A3406B-7E4E-4054-8FA2-64DFA89C7255}" dt="2022-05-04T18:19:23.211" v="813" actId="2696"/>
        <pc:sldMkLst>
          <pc:docMk/>
          <pc:sldMk cId="236662103" sldId="567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4:44.606" v="1274"/>
        <pc:sldMkLst>
          <pc:docMk/>
          <pc:sldMk cId="3409338794" sldId="567"/>
        </pc:sldMkLst>
      </pc:sldChg>
      <pc:sldChg chg="del">
        <pc:chgData name="Jantine Koppert | Groninger Energie Koepel" userId="c4d63ddd-ad9e-4f76-af5b-35c261138bb0" providerId="ADAL" clId="{60A3406B-7E4E-4054-8FA2-64DFA89C7255}" dt="2022-05-04T18:19:23.211" v="813" actId="2696"/>
        <pc:sldMkLst>
          <pc:docMk/>
          <pc:sldMk cId="2985547131" sldId="568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1:45.063" v="1242"/>
        <pc:sldMkLst>
          <pc:docMk/>
          <pc:sldMk cId="3122149901" sldId="568"/>
        </pc:sldMkLst>
      </pc:sldChg>
      <pc:sldChg chg="addSp delSp modSp mod ord modTransition delAnim">
        <pc:chgData name="Jantine Koppert | Groninger Energie Koepel" userId="c4d63ddd-ad9e-4f76-af5b-35c261138bb0" providerId="ADAL" clId="{60A3406B-7E4E-4054-8FA2-64DFA89C7255}" dt="2022-05-11T15:04:11.414" v="1268"/>
        <pc:sldMkLst>
          <pc:docMk/>
          <pc:sldMk cId="2743550629" sldId="569"/>
        </pc:sldMkLst>
        <pc:spChg chg="add del mod">
          <ac:chgData name="Jantine Koppert | Groninger Energie Koepel" userId="c4d63ddd-ad9e-4f76-af5b-35c261138bb0" providerId="ADAL" clId="{60A3406B-7E4E-4054-8FA2-64DFA89C7255}" dt="2022-05-04T18:51:33.822" v="911" actId="478"/>
          <ac:spMkLst>
            <pc:docMk/>
            <pc:sldMk cId="2743550629" sldId="569"/>
            <ac:spMk id="2" creationId="{62FBDA89-5D2B-36E5-65F1-F85B73C3AC8F}"/>
          </ac:spMkLst>
        </pc:spChg>
        <pc:spChg chg="mod">
          <ac:chgData name="Jantine Koppert | Groninger Energie Koepel" userId="c4d63ddd-ad9e-4f76-af5b-35c261138bb0" providerId="ADAL" clId="{60A3406B-7E4E-4054-8FA2-64DFA89C7255}" dt="2022-05-04T18:21:47.239" v="826" actId="20577"/>
          <ac:spMkLst>
            <pc:docMk/>
            <pc:sldMk cId="2743550629" sldId="569"/>
            <ac:spMk id="3" creationId="{BC84947E-39BA-7A4D-B4C8-11A04BBD8526}"/>
          </ac:spMkLst>
        </pc:spChg>
        <pc:spChg chg="mod">
          <ac:chgData name="Jantine Koppert | Groninger Energie Koepel" userId="c4d63ddd-ad9e-4f76-af5b-35c261138bb0" providerId="ADAL" clId="{60A3406B-7E4E-4054-8FA2-64DFA89C7255}" dt="2022-05-11T14:33:02.605" v="1211" actId="207"/>
          <ac:spMkLst>
            <pc:docMk/>
            <pc:sldMk cId="2743550629" sldId="569"/>
            <ac:spMk id="9" creationId="{61A6C507-F5D3-41AB-9505-96A850B9A60D}"/>
          </ac:spMkLst>
        </pc:spChg>
        <pc:spChg chg="mod">
          <ac:chgData name="Jantine Koppert | Groninger Energie Koepel" userId="c4d63ddd-ad9e-4f76-af5b-35c261138bb0" providerId="ADAL" clId="{60A3406B-7E4E-4054-8FA2-64DFA89C7255}" dt="2022-05-04T18:24:29.981" v="909" actId="20577"/>
          <ac:spMkLst>
            <pc:docMk/>
            <pc:sldMk cId="2743550629" sldId="569"/>
            <ac:spMk id="16" creationId="{7101E607-0136-B34E-BD0F-BAE467637BC3}"/>
          </ac:spMkLst>
        </pc:spChg>
        <pc:picChg chg="del mod">
          <ac:chgData name="Jantine Koppert | Groninger Energie Koepel" userId="c4d63ddd-ad9e-4f76-af5b-35c261138bb0" providerId="ADAL" clId="{60A3406B-7E4E-4054-8FA2-64DFA89C7255}" dt="2022-05-04T18:51:35.991" v="913" actId="478"/>
          <ac:picMkLst>
            <pc:docMk/>
            <pc:sldMk cId="2743550629" sldId="569"/>
            <ac:picMk id="4" creationId="{F9F483E3-CDCD-4F36-BEAA-724931E64C5B}"/>
          </ac:picMkLst>
        </pc:picChg>
        <pc:picChg chg="add mod modCrop">
          <ac:chgData name="Jantine Koppert | Groninger Energie Koepel" userId="c4d63ddd-ad9e-4f76-af5b-35c261138bb0" providerId="ADAL" clId="{60A3406B-7E4E-4054-8FA2-64DFA89C7255}" dt="2022-05-04T18:53:38.049" v="940" actId="1440"/>
          <ac:picMkLst>
            <pc:docMk/>
            <pc:sldMk cId="2743550629" sldId="569"/>
            <ac:picMk id="6" creationId="{EBB6F5C4-9E40-89E8-0B91-044F59C5447A}"/>
          </ac:picMkLst>
        </pc:picChg>
      </pc:sldChg>
      <pc:sldChg chg="del">
        <pc:chgData name="Jantine Koppert | Groninger Energie Koepel" userId="c4d63ddd-ad9e-4f76-af5b-35c261138bb0" providerId="ADAL" clId="{60A3406B-7E4E-4054-8FA2-64DFA89C7255}" dt="2022-05-04T18:56:32.296" v="978" actId="47"/>
        <pc:sldMkLst>
          <pc:docMk/>
          <pc:sldMk cId="2253002536" sldId="570"/>
        </pc:sldMkLst>
      </pc:sldChg>
      <pc:sldChg chg="del">
        <pc:chgData name="Jantine Koppert | Groninger Energie Koepel" userId="c4d63ddd-ad9e-4f76-af5b-35c261138bb0" providerId="ADAL" clId="{60A3406B-7E4E-4054-8FA2-64DFA89C7255}" dt="2022-05-04T18:56:35.022" v="982" actId="47"/>
        <pc:sldMkLst>
          <pc:docMk/>
          <pc:sldMk cId="1460765058" sldId="572"/>
        </pc:sldMkLst>
      </pc:sldChg>
      <pc:sldChg chg="del">
        <pc:chgData name="Jantine Koppert | Groninger Energie Koepel" userId="c4d63ddd-ad9e-4f76-af5b-35c261138bb0" providerId="ADAL" clId="{60A3406B-7E4E-4054-8FA2-64DFA89C7255}" dt="2022-05-04T18:56:32.934" v="979" actId="47"/>
        <pc:sldMkLst>
          <pc:docMk/>
          <pc:sldMk cId="515970064" sldId="573"/>
        </pc:sldMkLst>
      </pc:sldChg>
      <pc:sldChg chg="del">
        <pc:chgData name="Jantine Koppert | Groninger Energie Koepel" userId="c4d63ddd-ad9e-4f76-af5b-35c261138bb0" providerId="ADAL" clId="{60A3406B-7E4E-4054-8FA2-64DFA89C7255}" dt="2022-05-04T18:56:33.650" v="980" actId="47"/>
        <pc:sldMkLst>
          <pc:docMk/>
          <pc:sldMk cId="3135172118" sldId="574"/>
        </pc:sldMkLst>
      </pc:sldChg>
      <pc:sldChg chg="del">
        <pc:chgData name="Jantine Koppert | Groninger Energie Koepel" userId="c4d63ddd-ad9e-4f76-af5b-35c261138bb0" providerId="ADAL" clId="{60A3406B-7E4E-4054-8FA2-64DFA89C7255}" dt="2022-05-04T18:56:34.305" v="981" actId="47"/>
        <pc:sldMkLst>
          <pc:docMk/>
          <pc:sldMk cId="3231028882" sldId="575"/>
        </pc:sldMkLst>
      </pc:sldChg>
      <pc:sldChg chg="del">
        <pc:chgData name="Jantine Koppert | Groninger Energie Koepel" userId="c4d63ddd-ad9e-4f76-af5b-35c261138bb0" providerId="ADAL" clId="{60A3406B-7E4E-4054-8FA2-64DFA89C7255}" dt="2022-05-04T18:56:35.671" v="983" actId="47"/>
        <pc:sldMkLst>
          <pc:docMk/>
          <pc:sldMk cId="4008492530" sldId="577"/>
        </pc:sldMkLst>
      </pc:sldChg>
      <pc:sldChg chg="del">
        <pc:chgData name="Jantine Koppert | Groninger Energie Koepel" userId="c4d63ddd-ad9e-4f76-af5b-35c261138bb0" providerId="ADAL" clId="{60A3406B-7E4E-4054-8FA2-64DFA89C7255}" dt="2022-05-04T18:56:36.241" v="984" actId="47"/>
        <pc:sldMkLst>
          <pc:docMk/>
          <pc:sldMk cId="961843622" sldId="578"/>
        </pc:sldMkLst>
      </pc:sldChg>
      <pc:sldChg chg="del">
        <pc:chgData name="Jantine Koppert | Groninger Energie Koepel" userId="c4d63ddd-ad9e-4f76-af5b-35c261138bb0" providerId="ADAL" clId="{60A3406B-7E4E-4054-8FA2-64DFA89C7255}" dt="2022-05-04T18:56:31.648" v="977" actId="47"/>
        <pc:sldMkLst>
          <pc:docMk/>
          <pc:sldMk cId="1061864444" sldId="581"/>
        </pc:sldMkLst>
      </pc:sldChg>
      <pc:sldChg chg="add del">
        <pc:chgData name="Jantine Koppert | Groninger Energie Koepel" userId="c4d63ddd-ad9e-4f76-af5b-35c261138bb0" providerId="ADAL" clId="{60A3406B-7E4E-4054-8FA2-64DFA89C7255}" dt="2022-05-04T17:20:31.800" v="34" actId="2696"/>
        <pc:sldMkLst>
          <pc:docMk/>
          <pc:sldMk cId="2064386579" sldId="582"/>
        </pc:sldMkLst>
      </pc:sldChg>
      <pc:sldChg chg="delSp modSp add mod modTransition">
        <pc:chgData name="Jantine Koppert | Groninger Energie Koepel" userId="c4d63ddd-ad9e-4f76-af5b-35c261138bb0" providerId="ADAL" clId="{60A3406B-7E4E-4054-8FA2-64DFA89C7255}" dt="2022-05-11T15:02:06.829" v="1244"/>
        <pc:sldMkLst>
          <pc:docMk/>
          <pc:sldMk cId="3831011957" sldId="582"/>
        </pc:sldMkLst>
        <pc:spChg chg="mod">
          <ac:chgData name="Jantine Koppert | Groninger Energie Koepel" userId="c4d63ddd-ad9e-4f76-af5b-35c261138bb0" providerId="ADAL" clId="{60A3406B-7E4E-4054-8FA2-64DFA89C7255}" dt="2022-05-11T14:55:48.058" v="1240" actId="2711"/>
          <ac:spMkLst>
            <pc:docMk/>
            <pc:sldMk cId="3831011957" sldId="582"/>
            <ac:spMk id="3" creationId="{BC84947E-39BA-7A4D-B4C8-11A04BBD8526}"/>
          </ac:spMkLst>
        </pc:spChg>
        <pc:spChg chg="mod">
          <ac:chgData name="Jantine Koppert | Groninger Energie Koepel" userId="c4d63ddd-ad9e-4f76-af5b-35c261138bb0" providerId="ADAL" clId="{60A3406B-7E4E-4054-8FA2-64DFA89C7255}" dt="2022-05-04T17:21:07.239" v="98" actId="20577"/>
          <ac:spMkLst>
            <pc:docMk/>
            <pc:sldMk cId="3831011957" sldId="582"/>
            <ac:spMk id="16" creationId="{7101E607-0136-B34E-BD0F-BAE467637BC3}"/>
          </ac:spMkLst>
        </pc:spChg>
        <pc:grpChg chg="del">
          <ac:chgData name="Jantine Koppert | Groninger Energie Koepel" userId="c4d63ddd-ad9e-4f76-af5b-35c261138bb0" providerId="ADAL" clId="{60A3406B-7E4E-4054-8FA2-64DFA89C7255}" dt="2022-05-04T17:27:24.595" v="232" actId="478"/>
          <ac:grpSpMkLst>
            <pc:docMk/>
            <pc:sldMk cId="3831011957" sldId="582"/>
            <ac:grpSpMk id="11" creationId="{A58CE37E-90D6-8B4A-B3A4-44FE2F09656B}"/>
          </ac:grpSpMkLst>
        </pc:grpChg>
      </pc:sldChg>
      <pc:sldChg chg="add del ord">
        <pc:chgData name="Jantine Koppert | Groninger Energie Koepel" userId="c4d63ddd-ad9e-4f76-af5b-35c261138bb0" providerId="ADAL" clId="{60A3406B-7E4E-4054-8FA2-64DFA89C7255}" dt="2022-05-04T18:14:00.073" v="809" actId="2696"/>
        <pc:sldMkLst>
          <pc:docMk/>
          <pc:sldMk cId="1626291620" sldId="583"/>
        </pc:sldMkLst>
      </pc:sldChg>
      <pc:sldChg chg="add modTransition">
        <pc:chgData name="Jantine Koppert | Groninger Energie Koepel" userId="c4d63ddd-ad9e-4f76-af5b-35c261138bb0" providerId="ADAL" clId="{60A3406B-7E4E-4054-8FA2-64DFA89C7255}" dt="2022-05-11T15:03:46.066" v="1261"/>
        <pc:sldMkLst>
          <pc:docMk/>
          <pc:sldMk cId="2218384326" sldId="583"/>
        </pc:sldMkLst>
      </pc:sldChg>
      <pc:sldChg chg="addSp delSp modSp add mod modTransition">
        <pc:chgData name="Jantine Koppert | Groninger Energie Koepel" userId="c4d63ddd-ad9e-4f76-af5b-35c261138bb0" providerId="ADAL" clId="{60A3406B-7E4E-4054-8FA2-64DFA89C7255}" dt="2022-05-11T15:02:25.482" v="1247"/>
        <pc:sldMkLst>
          <pc:docMk/>
          <pc:sldMk cId="2199735908" sldId="584"/>
        </pc:sldMkLst>
        <pc:picChg chg="add mod">
          <ac:chgData name="Jantine Koppert | Groninger Energie Koepel" userId="c4d63ddd-ad9e-4f76-af5b-35c261138bb0" providerId="ADAL" clId="{60A3406B-7E4E-4054-8FA2-64DFA89C7255}" dt="2022-05-04T17:41:27.110" v="330" actId="14100"/>
          <ac:picMkLst>
            <pc:docMk/>
            <pc:sldMk cId="2199735908" sldId="584"/>
            <ac:picMk id="11" creationId="{457F0253-F99B-393F-0DFF-8482A36CAE57}"/>
          </ac:picMkLst>
        </pc:picChg>
        <pc:picChg chg="add mod">
          <ac:chgData name="Jantine Koppert | Groninger Energie Koepel" userId="c4d63ddd-ad9e-4f76-af5b-35c261138bb0" providerId="ADAL" clId="{60A3406B-7E4E-4054-8FA2-64DFA89C7255}" dt="2022-05-04T17:41:21.007" v="329" actId="1076"/>
          <ac:picMkLst>
            <pc:docMk/>
            <pc:sldMk cId="2199735908" sldId="584"/>
            <ac:picMk id="12" creationId="{EDB57C48-AFBB-17FB-B6DC-8C9354896D3D}"/>
          </ac:picMkLst>
        </pc:picChg>
        <pc:picChg chg="del">
          <ac:chgData name="Jantine Koppert | Groninger Energie Koepel" userId="c4d63ddd-ad9e-4f76-af5b-35c261138bb0" providerId="ADAL" clId="{60A3406B-7E4E-4054-8FA2-64DFA89C7255}" dt="2022-05-04T17:40:28.256" v="321" actId="478"/>
          <ac:picMkLst>
            <pc:docMk/>
            <pc:sldMk cId="2199735908" sldId="584"/>
            <ac:picMk id="17" creationId="{C1A1193D-4E44-E5DE-CFFC-CF7E9B3027F6}"/>
          </ac:picMkLst>
        </pc:picChg>
        <pc:picChg chg="del">
          <ac:chgData name="Jantine Koppert | Groninger Energie Koepel" userId="c4d63ddd-ad9e-4f76-af5b-35c261138bb0" providerId="ADAL" clId="{60A3406B-7E4E-4054-8FA2-64DFA89C7255}" dt="2022-05-04T17:40:30.086" v="322" actId="478"/>
          <ac:picMkLst>
            <pc:docMk/>
            <pc:sldMk cId="2199735908" sldId="584"/>
            <ac:picMk id="18" creationId="{3F51BDD4-3C18-4A00-9729-689A7274F025}"/>
          </ac:picMkLst>
        </pc:picChg>
        <pc:picChg chg="del">
          <ac:chgData name="Jantine Koppert | Groninger Energie Koepel" userId="c4d63ddd-ad9e-4f76-af5b-35c261138bb0" providerId="ADAL" clId="{60A3406B-7E4E-4054-8FA2-64DFA89C7255}" dt="2022-05-04T17:40:32.247" v="323" actId="478"/>
          <ac:picMkLst>
            <pc:docMk/>
            <pc:sldMk cId="2199735908" sldId="584"/>
            <ac:picMk id="19" creationId="{713DAE64-1047-9E41-D039-DCB138560E3E}"/>
          </ac:picMkLst>
        </pc:picChg>
        <pc:picChg chg="del">
          <ac:chgData name="Jantine Koppert | Groninger Energie Koepel" userId="c4d63ddd-ad9e-4f76-af5b-35c261138bb0" providerId="ADAL" clId="{60A3406B-7E4E-4054-8FA2-64DFA89C7255}" dt="2022-05-04T17:40:34.186" v="324" actId="478"/>
          <ac:picMkLst>
            <pc:docMk/>
            <pc:sldMk cId="2199735908" sldId="584"/>
            <ac:picMk id="20" creationId="{925954DF-E070-DF7A-1908-9AAB2E97ABE3}"/>
          </ac:picMkLst>
        </pc:picChg>
      </pc:sldChg>
      <pc:sldChg chg="addSp delSp modSp add mod modTransition modAnim">
        <pc:chgData name="Jantine Koppert | Groninger Energie Koepel" userId="c4d63ddd-ad9e-4f76-af5b-35c261138bb0" providerId="ADAL" clId="{60A3406B-7E4E-4054-8FA2-64DFA89C7255}" dt="2022-05-11T15:02:29.634" v="1248"/>
        <pc:sldMkLst>
          <pc:docMk/>
          <pc:sldMk cId="638183582" sldId="585"/>
        </pc:sldMkLst>
        <pc:spChg chg="add mod">
          <ac:chgData name="Jantine Koppert | Groninger Energie Koepel" userId="c4d63ddd-ad9e-4f76-af5b-35c261138bb0" providerId="ADAL" clId="{60A3406B-7E4E-4054-8FA2-64DFA89C7255}" dt="2022-05-11T14:25:10.873" v="989" actId="255"/>
          <ac:spMkLst>
            <pc:docMk/>
            <pc:sldMk cId="638183582" sldId="585"/>
            <ac:spMk id="4" creationId="{11849EDC-A173-63D2-EDAB-07B6CE8AC466}"/>
          </ac:spMkLst>
        </pc:spChg>
        <pc:picChg chg="add mod">
          <ac:chgData name="Jantine Koppert | Groninger Energie Koepel" userId="c4d63ddd-ad9e-4f76-af5b-35c261138bb0" providerId="ADAL" clId="{60A3406B-7E4E-4054-8FA2-64DFA89C7255}" dt="2022-05-04T17:42:27.428" v="336" actId="1076"/>
          <ac:picMkLst>
            <pc:docMk/>
            <pc:sldMk cId="638183582" sldId="585"/>
            <ac:picMk id="9" creationId="{6B4BF1F2-DDE5-D58D-31B5-C20705F6A5B2}"/>
          </ac:picMkLst>
        </pc:picChg>
        <pc:picChg chg="del mod">
          <ac:chgData name="Jantine Koppert | Groninger Energie Koepel" userId="c4d63ddd-ad9e-4f76-af5b-35c261138bb0" providerId="ADAL" clId="{60A3406B-7E4E-4054-8FA2-64DFA89C7255}" dt="2022-05-04T17:42:15.479" v="333" actId="478"/>
          <ac:picMkLst>
            <pc:docMk/>
            <pc:sldMk cId="638183582" sldId="585"/>
            <ac:picMk id="11" creationId="{457F0253-F99B-393F-0DFF-8482A36CAE57}"/>
          </ac:picMkLst>
        </pc:picChg>
        <pc:picChg chg="del">
          <ac:chgData name="Jantine Koppert | Groninger Energie Koepel" userId="c4d63ddd-ad9e-4f76-af5b-35c261138bb0" providerId="ADAL" clId="{60A3406B-7E4E-4054-8FA2-64DFA89C7255}" dt="2022-05-04T17:42:17.408" v="334" actId="478"/>
          <ac:picMkLst>
            <pc:docMk/>
            <pc:sldMk cId="638183582" sldId="585"/>
            <ac:picMk id="12" creationId="{EDB57C48-AFBB-17FB-B6DC-8C9354896D3D}"/>
          </ac:picMkLst>
        </pc:picChg>
      </pc:sldChg>
      <pc:sldChg chg="addSp delSp modSp add mod modTransition">
        <pc:chgData name="Jantine Koppert | Groninger Energie Koepel" userId="c4d63ddd-ad9e-4f76-af5b-35c261138bb0" providerId="ADAL" clId="{60A3406B-7E4E-4054-8FA2-64DFA89C7255}" dt="2022-05-11T15:02:33.370" v="1249"/>
        <pc:sldMkLst>
          <pc:docMk/>
          <pc:sldMk cId="3444983943" sldId="586"/>
        </pc:sldMkLst>
        <pc:spChg chg="mod">
          <ac:chgData name="Jantine Koppert | Groninger Energie Koepel" userId="c4d63ddd-ad9e-4f76-af5b-35c261138bb0" providerId="ADAL" clId="{60A3406B-7E4E-4054-8FA2-64DFA89C7255}" dt="2022-05-04T17:49:00.392" v="432" actId="20577"/>
          <ac:spMkLst>
            <pc:docMk/>
            <pc:sldMk cId="3444983943" sldId="586"/>
            <ac:spMk id="3" creationId="{BC84947E-39BA-7A4D-B4C8-11A04BBD8526}"/>
          </ac:spMkLst>
        </pc:spChg>
        <pc:spChg chg="del">
          <ac:chgData name="Jantine Koppert | Groninger Energie Koepel" userId="c4d63ddd-ad9e-4f76-af5b-35c261138bb0" providerId="ADAL" clId="{60A3406B-7E4E-4054-8FA2-64DFA89C7255}" dt="2022-05-04T17:48:40.285" v="396" actId="478"/>
          <ac:spMkLst>
            <pc:docMk/>
            <pc:sldMk cId="3444983943" sldId="586"/>
            <ac:spMk id="4" creationId="{11849EDC-A173-63D2-EDAB-07B6CE8AC466}"/>
          </ac:spMkLst>
        </pc:spChg>
        <pc:picChg chg="del">
          <ac:chgData name="Jantine Koppert | Groninger Energie Koepel" userId="c4d63ddd-ad9e-4f76-af5b-35c261138bb0" providerId="ADAL" clId="{60A3406B-7E4E-4054-8FA2-64DFA89C7255}" dt="2022-05-04T17:48:35.127" v="395" actId="478"/>
          <ac:picMkLst>
            <pc:docMk/>
            <pc:sldMk cId="3444983943" sldId="586"/>
            <ac:picMk id="9" creationId="{6B4BF1F2-DDE5-D58D-31B5-C20705F6A5B2}"/>
          </ac:picMkLst>
        </pc:picChg>
        <pc:picChg chg="add mod ord">
          <ac:chgData name="Jantine Koppert | Groninger Energie Koepel" userId="c4d63ddd-ad9e-4f76-af5b-35c261138bb0" providerId="ADAL" clId="{60A3406B-7E4E-4054-8FA2-64DFA89C7255}" dt="2022-05-04T17:49:11.644" v="434" actId="167"/>
          <ac:picMkLst>
            <pc:docMk/>
            <pc:sldMk cId="3444983943" sldId="586"/>
            <ac:picMk id="10" creationId="{6697076D-B619-7647-F5F8-0E4BA1C36BF0}"/>
          </ac:picMkLst>
        </pc:picChg>
      </pc:sldChg>
      <pc:sldChg chg="addSp delSp modSp add mod modTransition">
        <pc:chgData name="Jantine Koppert | Groninger Energie Koepel" userId="c4d63ddd-ad9e-4f76-af5b-35c261138bb0" providerId="ADAL" clId="{60A3406B-7E4E-4054-8FA2-64DFA89C7255}" dt="2022-05-11T15:02:38.864" v="1250"/>
        <pc:sldMkLst>
          <pc:docMk/>
          <pc:sldMk cId="3785339432" sldId="587"/>
        </pc:sldMkLst>
        <pc:picChg chg="add mod">
          <ac:chgData name="Jantine Koppert | Groninger Energie Koepel" userId="c4d63ddd-ad9e-4f76-af5b-35c261138bb0" providerId="ADAL" clId="{60A3406B-7E4E-4054-8FA2-64DFA89C7255}" dt="2022-05-04T17:50:05.154" v="438" actId="1076"/>
          <ac:picMkLst>
            <pc:docMk/>
            <pc:sldMk cId="3785339432" sldId="587"/>
            <ac:picMk id="8" creationId="{17C2D55B-4040-D47E-C7F3-17F7608C29B5}"/>
          </ac:picMkLst>
        </pc:picChg>
        <pc:picChg chg="del">
          <ac:chgData name="Jantine Koppert | Groninger Energie Koepel" userId="c4d63ddd-ad9e-4f76-af5b-35c261138bb0" providerId="ADAL" clId="{60A3406B-7E4E-4054-8FA2-64DFA89C7255}" dt="2022-05-04T17:49:24.671" v="436" actId="478"/>
          <ac:picMkLst>
            <pc:docMk/>
            <pc:sldMk cId="3785339432" sldId="587"/>
            <ac:picMk id="10" creationId="{6697076D-B619-7647-F5F8-0E4BA1C36BF0}"/>
          </ac:picMkLst>
        </pc:picChg>
      </pc:sldChg>
      <pc:sldChg chg="addSp delSp modSp add mod modTransition">
        <pc:chgData name="Jantine Koppert | Groninger Energie Koepel" userId="c4d63ddd-ad9e-4f76-af5b-35c261138bb0" providerId="ADAL" clId="{60A3406B-7E4E-4054-8FA2-64DFA89C7255}" dt="2022-05-11T15:02:42.964" v="1251"/>
        <pc:sldMkLst>
          <pc:docMk/>
          <pc:sldMk cId="1401750385" sldId="588"/>
        </pc:sldMkLst>
        <pc:spChg chg="mod">
          <ac:chgData name="Jantine Koppert | Groninger Energie Koepel" userId="c4d63ddd-ad9e-4f76-af5b-35c261138bb0" providerId="ADAL" clId="{60A3406B-7E4E-4054-8FA2-64DFA89C7255}" dt="2022-05-04T17:56:45.453" v="504" actId="1076"/>
          <ac:spMkLst>
            <pc:docMk/>
            <pc:sldMk cId="1401750385" sldId="588"/>
            <ac:spMk id="2" creationId="{DC593F43-EBDE-6D4C-8986-69CE2DB540B4}"/>
          </ac:spMkLst>
        </pc:spChg>
        <pc:spChg chg="mod">
          <ac:chgData name="Jantine Koppert | Groninger Energie Koepel" userId="c4d63ddd-ad9e-4f76-af5b-35c261138bb0" providerId="ADAL" clId="{60A3406B-7E4E-4054-8FA2-64DFA89C7255}" dt="2022-05-04T17:57:36.432" v="553" actId="255"/>
          <ac:spMkLst>
            <pc:docMk/>
            <pc:sldMk cId="1401750385" sldId="588"/>
            <ac:spMk id="3" creationId="{BC84947E-39BA-7A4D-B4C8-11A04BBD8526}"/>
          </ac:spMkLst>
        </pc:spChg>
        <pc:spChg chg="add mod">
          <ac:chgData name="Jantine Koppert | Groninger Energie Koepel" userId="c4d63ddd-ad9e-4f76-af5b-35c261138bb0" providerId="ADAL" clId="{60A3406B-7E4E-4054-8FA2-64DFA89C7255}" dt="2022-05-04T17:56:44.014" v="503" actId="1076"/>
          <ac:spMkLst>
            <pc:docMk/>
            <pc:sldMk cId="1401750385" sldId="588"/>
            <ac:spMk id="9" creationId="{71DAD858-705A-81C7-BB41-3B91819BCB8F}"/>
          </ac:spMkLst>
        </pc:spChg>
        <pc:picChg chg="del">
          <ac:chgData name="Jantine Koppert | Groninger Energie Koepel" userId="c4d63ddd-ad9e-4f76-af5b-35c261138bb0" providerId="ADAL" clId="{60A3406B-7E4E-4054-8FA2-64DFA89C7255}" dt="2022-05-04T17:50:37.281" v="440" actId="478"/>
          <ac:picMkLst>
            <pc:docMk/>
            <pc:sldMk cId="1401750385" sldId="588"/>
            <ac:picMk id="8" creationId="{17C2D55B-4040-D47E-C7F3-17F7608C29B5}"/>
          </ac:picMkLst>
        </pc:picChg>
      </pc:sldChg>
      <pc:sldChg chg="delSp modSp add mod modTransition">
        <pc:chgData name="Jantine Koppert | Groninger Energie Koepel" userId="c4d63ddd-ad9e-4f76-af5b-35c261138bb0" providerId="ADAL" clId="{60A3406B-7E4E-4054-8FA2-64DFA89C7255}" dt="2022-05-11T15:02:49.925" v="1252"/>
        <pc:sldMkLst>
          <pc:docMk/>
          <pc:sldMk cId="921440129" sldId="589"/>
        </pc:sldMkLst>
        <pc:spChg chg="mod">
          <ac:chgData name="Jantine Koppert | Groninger Energie Koepel" userId="c4d63ddd-ad9e-4f76-af5b-35c261138bb0" providerId="ADAL" clId="{60A3406B-7E4E-4054-8FA2-64DFA89C7255}" dt="2022-05-11T14:27:10.810" v="1184" actId="20577"/>
          <ac:spMkLst>
            <pc:docMk/>
            <pc:sldMk cId="921440129" sldId="589"/>
            <ac:spMk id="2" creationId="{DC593F43-EBDE-6D4C-8986-69CE2DB540B4}"/>
          </ac:spMkLst>
        </pc:spChg>
        <pc:spChg chg="mod">
          <ac:chgData name="Jantine Koppert | Groninger Energie Koepel" userId="c4d63ddd-ad9e-4f76-af5b-35c261138bb0" providerId="ADAL" clId="{60A3406B-7E4E-4054-8FA2-64DFA89C7255}" dt="2022-05-11T14:27:01.188" v="1075" actId="6549"/>
          <ac:spMkLst>
            <pc:docMk/>
            <pc:sldMk cId="921440129" sldId="589"/>
            <ac:spMk id="3" creationId="{BC84947E-39BA-7A4D-B4C8-11A04BBD8526}"/>
          </ac:spMkLst>
        </pc:spChg>
        <pc:spChg chg="del">
          <ac:chgData name="Jantine Koppert | Groninger Energie Koepel" userId="c4d63ddd-ad9e-4f76-af5b-35c261138bb0" providerId="ADAL" clId="{60A3406B-7E4E-4054-8FA2-64DFA89C7255}" dt="2022-05-04T17:58:54.528" v="556" actId="478"/>
          <ac:spMkLst>
            <pc:docMk/>
            <pc:sldMk cId="921440129" sldId="589"/>
            <ac:spMk id="9" creationId="{71DAD858-705A-81C7-BB41-3B91819BCB8F}"/>
          </ac:spMkLst>
        </pc:spChg>
        <pc:spChg chg="mod">
          <ac:chgData name="Jantine Koppert | Groninger Energie Koepel" userId="c4d63ddd-ad9e-4f76-af5b-35c261138bb0" providerId="ADAL" clId="{60A3406B-7E4E-4054-8FA2-64DFA89C7255}" dt="2022-05-11T14:27:26.427" v="1209" actId="20577"/>
          <ac:spMkLst>
            <pc:docMk/>
            <pc:sldMk cId="921440129" sldId="589"/>
            <ac:spMk id="16" creationId="{7101E607-0136-B34E-BD0F-BAE467637BC3}"/>
          </ac:spMkLst>
        </pc:spChg>
      </pc:sldChg>
      <pc:sldChg chg="addSp delSp modSp add mod ord modTransition">
        <pc:chgData name="Jantine Koppert | Groninger Energie Koepel" userId="c4d63ddd-ad9e-4f76-af5b-35c261138bb0" providerId="ADAL" clId="{60A3406B-7E4E-4054-8FA2-64DFA89C7255}" dt="2022-05-11T15:03:07.708" v="1253"/>
        <pc:sldMkLst>
          <pc:docMk/>
          <pc:sldMk cId="3405755278" sldId="590"/>
        </pc:sldMkLst>
        <pc:spChg chg="del">
          <ac:chgData name="Jantine Koppert | Groninger Energie Koepel" userId="c4d63ddd-ad9e-4f76-af5b-35c261138bb0" providerId="ADAL" clId="{60A3406B-7E4E-4054-8FA2-64DFA89C7255}" dt="2022-05-04T18:05:28.283" v="732" actId="478"/>
          <ac:spMkLst>
            <pc:docMk/>
            <pc:sldMk cId="3405755278" sldId="590"/>
            <ac:spMk id="2" creationId="{DC593F43-EBDE-6D4C-8986-69CE2DB540B4}"/>
          </ac:spMkLst>
        </pc:spChg>
        <pc:spChg chg="mod">
          <ac:chgData name="Jantine Koppert | Groninger Energie Koepel" userId="c4d63ddd-ad9e-4f76-af5b-35c261138bb0" providerId="ADAL" clId="{60A3406B-7E4E-4054-8FA2-64DFA89C7255}" dt="2022-05-04T18:05:39.455" v="736" actId="20577"/>
          <ac:spMkLst>
            <pc:docMk/>
            <pc:sldMk cId="3405755278" sldId="590"/>
            <ac:spMk id="3" creationId="{BC84947E-39BA-7A4D-B4C8-11A04BBD8526}"/>
          </ac:spMkLst>
        </pc:spChg>
        <pc:spChg chg="add mod">
          <ac:chgData name="Jantine Koppert | Groninger Energie Koepel" userId="c4d63ddd-ad9e-4f76-af5b-35c261138bb0" providerId="ADAL" clId="{60A3406B-7E4E-4054-8FA2-64DFA89C7255}" dt="2022-05-04T18:05:28.283" v="732" actId="478"/>
          <ac:spMkLst>
            <pc:docMk/>
            <pc:sldMk cId="3405755278" sldId="590"/>
            <ac:spMk id="5" creationId="{916643BD-3404-A28B-0BCF-6B7B48E7B099}"/>
          </ac:spMkLst>
        </pc:spChg>
      </pc:sldChg>
      <pc:sldChg chg="modSp add mod modTransition">
        <pc:chgData name="Jantine Koppert | Groninger Energie Koepel" userId="c4d63ddd-ad9e-4f76-af5b-35c261138bb0" providerId="ADAL" clId="{60A3406B-7E4E-4054-8FA2-64DFA89C7255}" dt="2022-05-11T15:04:24.969" v="1271"/>
        <pc:sldMkLst>
          <pc:docMk/>
          <pc:sldMk cId="1035259533" sldId="591"/>
        </pc:sldMkLst>
        <pc:spChg chg="mod">
          <ac:chgData name="Jantine Koppert | Groninger Energie Koepel" userId="c4d63ddd-ad9e-4f76-af5b-35c261138bb0" providerId="ADAL" clId="{60A3406B-7E4E-4054-8FA2-64DFA89C7255}" dt="2022-05-04T18:08:26.387" v="784" actId="20577"/>
          <ac:spMkLst>
            <pc:docMk/>
            <pc:sldMk cId="1035259533" sldId="591"/>
            <ac:spMk id="16" creationId="{7101E607-0136-B34E-BD0F-BAE467637BC3}"/>
          </ac:spMkLst>
        </pc:spChg>
      </pc:sldChg>
      <pc:sldChg chg="addSp delSp modSp add mod modTransition">
        <pc:chgData name="Jantine Koppert | Groninger Energie Koepel" userId="c4d63ddd-ad9e-4f76-af5b-35c261138bb0" providerId="ADAL" clId="{60A3406B-7E4E-4054-8FA2-64DFA89C7255}" dt="2022-05-11T15:04:33.012" v="1273"/>
        <pc:sldMkLst>
          <pc:docMk/>
          <pc:sldMk cId="1092952060" sldId="592"/>
        </pc:sldMkLst>
        <pc:spChg chg="del">
          <ac:chgData name="Jantine Koppert | Groninger Energie Koepel" userId="c4d63ddd-ad9e-4f76-af5b-35c261138bb0" providerId="ADAL" clId="{60A3406B-7E4E-4054-8FA2-64DFA89C7255}" dt="2022-05-11T14:34:42.367" v="1219" actId="478"/>
          <ac:spMkLst>
            <pc:docMk/>
            <pc:sldMk cId="1092952060" sldId="592"/>
            <ac:spMk id="2" creationId="{885F935E-E80D-44AF-9176-EA31C0547F0A}"/>
          </ac:spMkLst>
        </pc:spChg>
        <pc:spChg chg="add del mod">
          <ac:chgData name="Jantine Koppert | Groninger Energie Koepel" userId="c4d63ddd-ad9e-4f76-af5b-35c261138bb0" providerId="ADAL" clId="{60A3406B-7E4E-4054-8FA2-64DFA89C7255}" dt="2022-05-11T14:34:33.579" v="1216" actId="478"/>
          <ac:spMkLst>
            <pc:docMk/>
            <pc:sldMk cId="1092952060" sldId="592"/>
            <ac:spMk id="8" creationId="{3BD87F55-047A-C539-B570-ABD10160CEFD}"/>
          </ac:spMkLst>
        </pc:spChg>
        <pc:spChg chg="del">
          <ac:chgData name="Jantine Koppert | Groninger Energie Koepel" userId="c4d63ddd-ad9e-4f76-af5b-35c261138bb0" providerId="ADAL" clId="{60A3406B-7E4E-4054-8FA2-64DFA89C7255}" dt="2022-05-11T14:34:46.677" v="1220" actId="478"/>
          <ac:spMkLst>
            <pc:docMk/>
            <pc:sldMk cId="1092952060" sldId="592"/>
            <ac:spMk id="10" creationId="{87DB91F5-BD05-4921-ABE5-D2C28A18D220}"/>
          </ac:spMkLst>
        </pc:spChg>
        <pc:spChg chg="del">
          <ac:chgData name="Jantine Koppert | Groninger Energie Koepel" userId="c4d63ddd-ad9e-4f76-af5b-35c261138bb0" providerId="ADAL" clId="{60A3406B-7E4E-4054-8FA2-64DFA89C7255}" dt="2022-05-11T14:34:50.918" v="1221" actId="478"/>
          <ac:spMkLst>
            <pc:docMk/>
            <pc:sldMk cId="1092952060" sldId="592"/>
            <ac:spMk id="17" creationId="{6D64A20E-CC6D-4A56-88C4-64C2BFEE71C6}"/>
          </ac:spMkLst>
        </pc:spChg>
        <pc:grpChg chg="mod">
          <ac:chgData name="Jantine Koppert | Groninger Energie Koepel" userId="c4d63ddd-ad9e-4f76-af5b-35c261138bb0" providerId="ADAL" clId="{60A3406B-7E4E-4054-8FA2-64DFA89C7255}" dt="2022-05-11T14:38:28.319" v="1230" actId="1076"/>
          <ac:grpSpMkLst>
            <pc:docMk/>
            <pc:sldMk cId="1092952060" sldId="592"/>
            <ac:grpSpMk id="11" creationId="{A58CE37E-90D6-8B4A-B3A4-44FE2F09656B}"/>
          </ac:grpSpMkLst>
        </pc:grpChg>
        <pc:picChg chg="del mod">
          <ac:chgData name="Jantine Koppert | Groninger Energie Koepel" userId="c4d63ddd-ad9e-4f76-af5b-35c261138bb0" providerId="ADAL" clId="{60A3406B-7E4E-4054-8FA2-64DFA89C7255}" dt="2022-05-11T14:34:28.568" v="1215" actId="478"/>
          <ac:picMkLst>
            <pc:docMk/>
            <pc:sldMk cId="1092952060" sldId="592"/>
            <ac:picMk id="3" creationId="{5D9CED81-2B15-22AE-E15A-EB3C6A39D916}"/>
          </ac:picMkLst>
        </pc:picChg>
        <pc:picChg chg="del">
          <ac:chgData name="Jantine Koppert | Groninger Energie Koepel" userId="c4d63ddd-ad9e-4f76-af5b-35c261138bb0" providerId="ADAL" clId="{60A3406B-7E4E-4054-8FA2-64DFA89C7255}" dt="2022-05-11T14:34:37.588" v="1218" actId="478"/>
          <ac:picMkLst>
            <pc:docMk/>
            <pc:sldMk cId="1092952060" sldId="592"/>
            <ac:picMk id="4" creationId="{41C2A8A8-98E4-DCA0-3EAC-81C25A2EE4BE}"/>
          </ac:picMkLst>
        </pc:picChg>
        <pc:picChg chg="del">
          <ac:chgData name="Jantine Koppert | Groninger Energie Koepel" userId="c4d63ddd-ad9e-4f76-af5b-35c261138bb0" providerId="ADAL" clId="{60A3406B-7E4E-4054-8FA2-64DFA89C7255}" dt="2022-05-11T14:34:25.561" v="1213" actId="478"/>
          <ac:picMkLst>
            <pc:docMk/>
            <pc:sldMk cId="1092952060" sldId="592"/>
            <ac:picMk id="5" creationId="{DAD50378-EE01-4DCB-BFF6-522D35544249}"/>
          </ac:picMkLst>
        </pc:picChg>
        <pc:picChg chg="del">
          <ac:chgData name="Jantine Koppert | Groninger Energie Koepel" userId="c4d63ddd-ad9e-4f76-af5b-35c261138bb0" providerId="ADAL" clId="{60A3406B-7E4E-4054-8FA2-64DFA89C7255}" dt="2022-05-11T14:34:35.768" v="1217" actId="478"/>
          <ac:picMkLst>
            <pc:docMk/>
            <pc:sldMk cId="1092952060" sldId="592"/>
            <ac:picMk id="6" creationId="{5608586C-3A9E-7785-E36D-4E7DF69D850E}"/>
          </ac:picMkLst>
        </pc:picChg>
        <pc:picChg chg="add mod modCrop">
          <ac:chgData name="Jantine Koppert | Groninger Energie Koepel" userId="c4d63ddd-ad9e-4f76-af5b-35c261138bb0" providerId="ADAL" clId="{60A3406B-7E4E-4054-8FA2-64DFA89C7255}" dt="2022-05-11T14:44:42.134" v="1234" actId="1076"/>
          <ac:picMkLst>
            <pc:docMk/>
            <pc:sldMk cId="1092952060" sldId="592"/>
            <ac:picMk id="18" creationId="{4CB0E0DA-9914-7914-E20D-7A71EB119465}"/>
          </ac:picMkLst>
        </pc:picChg>
        <pc:picChg chg="add mod">
          <ac:chgData name="Jantine Koppert | Groninger Energie Koepel" userId="c4d63ddd-ad9e-4f76-af5b-35c261138bb0" providerId="ADAL" clId="{60A3406B-7E4E-4054-8FA2-64DFA89C7255}" dt="2022-05-11T14:38:17.430" v="1226" actId="1076"/>
          <ac:picMkLst>
            <pc:docMk/>
            <pc:sldMk cId="1092952060" sldId="592"/>
            <ac:picMk id="19" creationId="{7AE8E1EF-6C0B-3D96-0EBA-836418E1B1CF}"/>
          </ac:picMkLst>
        </pc:picChg>
        <pc:picChg chg="add mod">
          <ac:chgData name="Jantine Koppert | Groninger Energie Koepel" userId="c4d63ddd-ad9e-4f76-af5b-35c261138bb0" providerId="ADAL" clId="{60A3406B-7E4E-4054-8FA2-64DFA89C7255}" dt="2022-05-11T14:38:17.430" v="1226" actId="1076"/>
          <ac:picMkLst>
            <pc:docMk/>
            <pc:sldMk cId="1092952060" sldId="592"/>
            <ac:picMk id="20" creationId="{BE7645F2-2D61-2565-9EE0-F3F20B68C937}"/>
          </ac:picMkLst>
        </pc:picChg>
        <pc:picChg chg="add mod">
          <ac:chgData name="Jantine Koppert | Groninger Energie Koepel" userId="c4d63ddd-ad9e-4f76-af5b-35c261138bb0" providerId="ADAL" clId="{60A3406B-7E4E-4054-8FA2-64DFA89C7255}" dt="2022-05-11T14:44:17.186" v="1232" actId="1076"/>
          <ac:picMkLst>
            <pc:docMk/>
            <pc:sldMk cId="1092952060" sldId="592"/>
            <ac:picMk id="21" creationId="{418815D1-6FA8-5834-72F3-F1FA41258B1F}"/>
          </ac:picMkLst>
        </pc:picChg>
      </pc:sldChg>
      <pc:sldChg chg="addSp modSp add mod">
        <pc:chgData name="Jantine Koppert | Groninger Energie Koepel" userId="c4d63ddd-ad9e-4f76-af5b-35c261138bb0" providerId="ADAL" clId="{60A3406B-7E4E-4054-8FA2-64DFA89C7255}" dt="2022-05-11T16:43:50.245" v="1411" actId="1076"/>
        <pc:sldMkLst>
          <pc:docMk/>
          <pc:sldMk cId="3776095589" sldId="593"/>
        </pc:sldMkLst>
        <pc:spChg chg="mod">
          <ac:chgData name="Jantine Koppert | Groninger Energie Koepel" userId="c4d63ddd-ad9e-4f76-af5b-35c261138bb0" providerId="ADAL" clId="{60A3406B-7E4E-4054-8FA2-64DFA89C7255}" dt="2022-05-11T16:43:09.056" v="1350" actId="6549"/>
          <ac:spMkLst>
            <pc:docMk/>
            <pc:sldMk cId="3776095589" sldId="593"/>
            <ac:spMk id="3" creationId="{BC84947E-39BA-7A4D-B4C8-11A04BBD8526}"/>
          </ac:spMkLst>
        </pc:spChg>
        <pc:spChg chg="mod">
          <ac:chgData name="Jantine Koppert | Groninger Energie Koepel" userId="c4d63ddd-ad9e-4f76-af5b-35c261138bb0" providerId="ADAL" clId="{60A3406B-7E4E-4054-8FA2-64DFA89C7255}" dt="2022-05-11T16:43:34.377" v="1409" actId="20577"/>
          <ac:spMkLst>
            <pc:docMk/>
            <pc:sldMk cId="3776095589" sldId="593"/>
            <ac:spMk id="16" creationId="{7101E607-0136-B34E-BD0F-BAE467637BC3}"/>
          </ac:spMkLst>
        </pc:spChg>
        <pc:picChg chg="add mod">
          <ac:chgData name="Jantine Koppert | Groninger Energie Koepel" userId="c4d63ddd-ad9e-4f76-af5b-35c261138bb0" providerId="ADAL" clId="{60A3406B-7E4E-4054-8FA2-64DFA89C7255}" dt="2022-05-11T16:43:50.245" v="1411" actId="1076"/>
          <ac:picMkLst>
            <pc:docMk/>
            <pc:sldMk cId="3776095589" sldId="593"/>
            <ac:picMk id="5" creationId="{69A8C22C-6256-DAE9-9FDD-76916ECFAFE1}"/>
          </ac:picMkLst>
        </pc:picChg>
      </pc:sldChg>
      <pc:sldChg chg="addSp delSp modSp add mod">
        <pc:chgData name="Jantine Koppert | Groninger Energie Koepel" userId="c4d63ddd-ad9e-4f76-af5b-35c261138bb0" providerId="ADAL" clId="{60A3406B-7E4E-4054-8FA2-64DFA89C7255}" dt="2022-05-11T16:44:25.650" v="1419" actId="1076"/>
        <pc:sldMkLst>
          <pc:docMk/>
          <pc:sldMk cId="3891263393" sldId="594"/>
        </pc:sldMkLst>
        <pc:picChg chg="del mod">
          <ac:chgData name="Jantine Koppert | Groninger Energie Koepel" userId="c4d63ddd-ad9e-4f76-af5b-35c261138bb0" providerId="ADAL" clId="{60A3406B-7E4E-4054-8FA2-64DFA89C7255}" dt="2022-05-11T16:44:02.544" v="1414" actId="478"/>
          <ac:picMkLst>
            <pc:docMk/>
            <pc:sldMk cId="3891263393" sldId="594"/>
            <ac:picMk id="5" creationId="{69A8C22C-6256-DAE9-9FDD-76916ECFAFE1}"/>
          </ac:picMkLst>
        </pc:picChg>
        <pc:picChg chg="add mod">
          <ac:chgData name="Jantine Koppert | Groninger Energie Koepel" userId="c4d63ddd-ad9e-4f76-af5b-35c261138bb0" providerId="ADAL" clId="{60A3406B-7E4E-4054-8FA2-64DFA89C7255}" dt="2022-05-11T16:44:25.650" v="1419" actId="1076"/>
          <ac:picMkLst>
            <pc:docMk/>
            <pc:sldMk cId="3891263393" sldId="594"/>
            <ac:picMk id="6" creationId="{80C770E3-2761-FC48-048D-4A25FCCB9B3E}"/>
          </ac:picMkLst>
        </pc:picChg>
      </pc:sldChg>
      <pc:sldChg chg="addSp delSp modSp add mod">
        <pc:chgData name="Jantine Koppert | Groninger Energie Koepel" userId="c4d63ddd-ad9e-4f76-af5b-35c261138bb0" providerId="ADAL" clId="{60A3406B-7E4E-4054-8FA2-64DFA89C7255}" dt="2022-05-11T16:44:51.465" v="1425" actId="1076"/>
        <pc:sldMkLst>
          <pc:docMk/>
          <pc:sldMk cId="1484077316" sldId="595"/>
        </pc:sldMkLst>
        <pc:picChg chg="add mod">
          <ac:chgData name="Jantine Koppert | Groninger Energie Koepel" userId="c4d63ddd-ad9e-4f76-af5b-35c261138bb0" providerId="ADAL" clId="{60A3406B-7E4E-4054-8FA2-64DFA89C7255}" dt="2022-05-11T16:44:51.465" v="1425" actId="1076"/>
          <ac:picMkLst>
            <pc:docMk/>
            <pc:sldMk cId="1484077316" sldId="595"/>
            <ac:picMk id="5" creationId="{760CF957-F96A-0308-B2A7-17FE1B7FA991}"/>
          </ac:picMkLst>
        </pc:picChg>
        <pc:picChg chg="del">
          <ac:chgData name="Jantine Koppert | Groninger Energie Koepel" userId="c4d63ddd-ad9e-4f76-af5b-35c261138bb0" providerId="ADAL" clId="{60A3406B-7E4E-4054-8FA2-64DFA89C7255}" dt="2022-05-11T16:44:34.707" v="1421" actId="478"/>
          <ac:picMkLst>
            <pc:docMk/>
            <pc:sldMk cId="1484077316" sldId="595"/>
            <ac:picMk id="6" creationId="{80C770E3-2761-FC48-048D-4A25FCCB9B3E}"/>
          </ac:picMkLst>
        </pc:picChg>
      </pc:sldChg>
      <pc:sldChg chg="add ord">
        <pc:chgData name="Jantine Koppert | Groninger Energie Koepel" userId="c4d63ddd-ad9e-4f76-af5b-35c261138bb0" providerId="ADAL" clId="{60A3406B-7E4E-4054-8FA2-64DFA89C7255}" dt="2022-05-11T16:48:14.911" v="1430"/>
        <pc:sldMkLst>
          <pc:docMk/>
          <pc:sldMk cId="3000250436" sldId="596"/>
        </pc:sldMkLst>
      </pc:sldChg>
      <pc:sldChg chg="add ord">
        <pc:chgData name="Jantine Koppert | Groninger Energie Koepel" userId="c4d63ddd-ad9e-4f76-af5b-35c261138bb0" providerId="ADAL" clId="{60A3406B-7E4E-4054-8FA2-64DFA89C7255}" dt="2022-05-11T16:48:40.219" v="1433"/>
        <pc:sldMkLst>
          <pc:docMk/>
          <pc:sldMk cId="2000012405" sldId="5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D0914F8-4DB8-4905-85CE-B82D5E934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xmlns="" id="{9E6DDCAB-66D2-4922-8843-6D74AF3F3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DBBF5154-A79C-4CD6-8C0A-044A25475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FCA226D1-E392-40AC-ACAE-832F8648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54B398E4-0E2A-44E2-86CD-886453BE3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24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6FF1A63-3CF5-4BEE-AADE-6467D5DC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620A484B-2DD8-476B-AA2E-A0142B8CA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946BC9D-BDE1-45E9-8C41-1E2E2CAD7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235346BC-E2D4-450A-AEA6-013AD1D7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64E5D74-CBFF-4CB5-B0A9-246386D5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483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xmlns="" id="{BF2C77B3-16D5-44BB-8492-BABE3F2A7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xmlns="" id="{7BE95A09-E653-4FCC-A184-E10629025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41481C2B-56F4-44F7-96AD-7021E02F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626C3C10-F92B-46D1-A668-60F94EBE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E3B56B7E-C872-4C12-B14C-F219E4DA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3419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ekstvlak 1-ko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A118078-DA72-A94F-91FB-EC7D5D9C5211}"/>
              </a:ext>
            </a:extLst>
          </p:cNvPr>
          <p:cNvSpPr/>
          <p:nvPr userDrawn="1"/>
        </p:nvSpPr>
        <p:spPr>
          <a:xfrm>
            <a:off x="0" y="-1"/>
            <a:ext cx="12191999" cy="63699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aa-ET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DA03DC24-1AD5-8F40-841F-6E9F8EC6F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0040"/>
            <a:ext cx="10524563" cy="457483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2C99712B-4DB9-E94F-A5AB-7D66528C8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08"/>
            <a:ext cx="10524562" cy="68855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04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witte achter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xmlns="" id="{4344D035-43A0-7745-B35B-C2D6ABA37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40040"/>
            <a:ext cx="10524563" cy="471709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EAAF58F6-A800-4344-8C23-FC8A874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05408"/>
            <a:ext cx="10524562" cy="688558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44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119D15E-9596-41B3-87E0-E2D7ACB36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89DD2546-71B9-4292-8C2D-8DA288135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6CB1AA22-2917-4FEB-AC69-29D24E11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65457EE5-22D0-4713-9D91-89CAD03AA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B94F4E7A-3539-4E61-9E12-DDA7D98C3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075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5513C98-4AEA-4257-BDA8-87401C580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42AED4FD-BB3B-423C-A85B-5CAF0324B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0C22ACAE-90B6-4FF1-A166-3F763D6A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7378EDB1-644A-4EED-A060-1C77DFF6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81F74227-5465-42B9-B3D9-2236EFAB1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9720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EF3E4709-0608-404D-828B-758176E99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A9DB5844-5A2F-4470-9324-6296D5579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28E1FDF6-A468-47CE-A12D-1B26991FE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ED14CB30-7B5F-4D24-BF48-AF636B856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ACADD2F6-661D-4FEB-9A06-29AB6012B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933ECDA9-6631-4CD3-9622-5BB5744CD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101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58B48D8-E57B-420D-B447-12F8C75F7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AF2AC609-8DC3-436B-9857-2F1D479CC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xmlns="" id="{0A157441-CF4A-43A3-923B-A87A3C69B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xmlns="" id="{92D9FF98-4228-402A-A99D-8F93E3778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xmlns="" id="{8A6C0BF0-F185-4DB5-880B-C287375658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xmlns="" id="{B0A173AA-55D0-4890-A273-55AEE929E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xmlns="" id="{B7A9A06A-80C6-444C-AF24-4CECFB90D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xmlns="" id="{06D4CA20-2EA8-4F1F-B023-8DF729A2E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1739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0EC5116-B33A-4C58-98CE-355C4F464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xmlns="" id="{8663D310-2CD4-452F-91A9-9EFED9E20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xmlns="" id="{DBA1397B-91DE-4DDD-B6B0-16313982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549CF5EF-7ABC-4260-A4CE-6BFA79F51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6736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959EA2B0-9407-4D9D-B5D6-32F5C5C99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xmlns="" id="{9A2DECC2-5061-4FBB-8709-6C9F82D91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xmlns="" id="{6F6F4619-C76F-405B-B585-57879B02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9875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0C74AAC5-1FEE-40F1-940F-8F692F54F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100CCC5C-2048-43B7-9BCF-4A3A97913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C5111D54-FC8E-47E6-9050-F5F50E709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15E03D01-07AA-46C1-8B72-5AB4A6523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745504AE-5154-429C-8DAE-5B35F700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42E761CB-CC2B-4BBF-93C8-E79CB8CD3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6855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BAEBC0FA-71BB-4E39-9D3E-BA585B7D5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xmlns="" id="{7662E1D9-7BDE-48EA-85E7-266F6E65A2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xmlns="" id="{97EE4336-5197-46FD-86A8-09ABB43F4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xmlns="" id="{D90351D9-E14D-4098-9376-1BE0720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xmlns="" id="{7966A435-EFDF-42AE-AE8E-136BBC5A1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xmlns="" id="{ECCF71B8-4400-4072-909C-2A41B00865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180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xmlns="" id="{6B65CB7B-3096-4E86-81B8-FB5A3C68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xmlns="" id="{FA008F52-6BD2-4908-9EC6-0DD50DFFB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2367E2A4-2F42-4E76-829C-7B7532E691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F13EA-D474-4D51-8D1A-EEFCF3AB4A89}" type="datetimeFigureOut">
              <a:rPr lang="nl-NL" smtClean="0"/>
              <a:t>15-6-2022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xmlns="" id="{4E459985-0374-4E79-A254-D1855141F7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xmlns="" id="{13B8209C-676F-4CB3-9D24-025597700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75C5B-8815-4294-839C-0F8FEB5073D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650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num.net/" TargetMode="External"/><Relationship Id="rId2" Type="http://schemas.openxmlformats.org/officeDocument/2006/relationships/hyperlink" Target="http://www.wirdum-gn.com/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zetmop60.nl/" TargetMode="Externa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verbeterjehuis.nl/hoe-betaal-ik-het/subsidies/" TargetMode="External"/><Relationship Id="rId5" Type="http://schemas.openxmlformats.org/officeDocument/2006/relationships/hyperlink" Target="https://www.snn.nl/particulier/subsidie-waardevermeerdering" TargetMode="External"/><Relationship Id="rId4" Type="http://schemas.openxmlformats.org/officeDocument/2006/relationships/hyperlink" Target="https://www.rvo.nl/subsidie-en-financieringswijzer/isde/woningeigenaren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nn.nl/particulier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hg.nl/verduurzamen/verduurzaming/" TargetMode="External"/><Relationship Id="rId3" Type="http://schemas.openxmlformats.org/officeDocument/2006/relationships/image" Target="../media/image40.svg"/><Relationship Id="rId7" Type="http://schemas.openxmlformats.org/officeDocument/2006/relationships/hyperlink" Target="https://www.energiebespaarlening.nl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svn.nl/lening/Eemsdelta/svn-verzilverlening/16935" TargetMode="External"/><Relationship Id="rId5" Type="http://schemas.openxmlformats.org/officeDocument/2006/relationships/hyperlink" Target="https://svn.nl/lening/Eemsdelta/svn-persoonlijke-lening/16930" TargetMode="External"/><Relationship Id="rId10" Type="http://schemas.openxmlformats.org/officeDocument/2006/relationships/hyperlink" Target="https://www.restauratiefonds.nl/particulier/financieren/alle-financieringen/duurzame-monumenten-lening" TargetMode="External"/><Relationship Id="rId4" Type="http://schemas.openxmlformats.org/officeDocument/2006/relationships/hyperlink" Target="https://svn.nl/particulieren/" TargetMode="External"/><Relationship Id="rId9" Type="http://schemas.openxmlformats.org/officeDocument/2006/relationships/hyperlink" Target="https://www.eemsdelta.nl/duurzaamheidslenin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dum-gn.com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eenum.net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A74E8ADD-0BA2-CAC9-F95A-61158B3AC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79" t="12723" r="27405" b="29465"/>
          <a:stretch/>
        </p:blipFill>
        <p:spPr>
          <a:xfrm>
            <a:off x="1479349" y="-26658"/>
            <a:ext cx="9869987" cy="69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26780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18" y="1579691"/>
            <a:ext cx="10524563" cy="457483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 err="1">
                <a:latin typeface="Bebas" panose="020B0606020202050201" pitchFamily="34" charset="0"/>
              </a:rPr>
              <a:t>Epa</a:t>
            </a:r>
            <a:r>
              <a:rPr lang="nl-NL" dirty="0">
                <a:latin typeface="Bebas" panose="020B0606020202050201" pitchFamily="34" charset="0"/>
              </a:rPr>
              <a:t> Onderzoeken</a:t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>Uitgangspunten </a:t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>Wat viel op aan de onderzochte woningen?</a:t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>Vragen</a:t>
            </a:r>
            <a:br>
              <a:rPr lang="nl-NL" dirty="0">
                <a:latin typeface="Bebas" panose="020B0606020202050201" pitchFamily="34" charset="0"/>
              </a:rPr>
            </a:br>
            <a:endParaRPr lang="aa-ET" sz="3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Onno Bosman: </a:t>
              </a:r>
              <a:r>
                <a:rPr lang="nl-NL" dirty="0" err="1">
                  <a:solidFill>
                    <a:schemeClr val="tx1"/>
                  </a:solidFill>
                </a:rPr>
                <a:t>Epa</a:t>
              </a:r>
              <a:r>
                <a:rPr lang="nl-NL" dirty="0">
                  <a:solidFill>
                    <a:schemeClr val="tx1"/>
                  </a:solidFill>
                </a:rPr>
                <a:t> adviseur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440129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18" y="1579691"/>
            <a:ext cx="10524563" cy="457483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endParaRPr lang="aa-ET" sz="3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Samenvatting </a:t>
              </a:r>
              <a:r>
                <a:rPr lang="nl-NL" dirty="0" err="1">
                  <a:solidFill>
                    <a:schemeClr val="tx1"/>
                  </a:solidFill>
                </a:rPr>
                <a:t>Epa</a:t>
              </a:r>
              <a:r>
                <a:rPr lang="nl-NL" dirty="0">
                  <a:solidFill>
                    <a:schemeClr val="tx1"/>
                  </a:solidFill>
                </a:rPr>
                <a:t> onderzoeken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Afbeelding 4" descr="Afbeelding met tafel&#10;&#10;Automatisch gegenereerde beschrijving">
            <a:extLst>
              <a:ext uri="{FF2B5EF4-FFF2-40B4-BE49-F238E27FC236}">
                <a16:creationId xmlns:a16="http://schemas.microsoft.com/office/drawing/2014/main" xmlns="" id="{69A8C22C-6256-DAE9-9FDD-76916ECFA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90" y="-46419"/>
            <a:ext cx="7730831" cy="620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0955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18" y="1579691"/>
            <a:ext cx="10524563" cy="457483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endParaRPr lang="aa-ET" sz="3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Samenvatting </a:t>
              </a:r>
              <a:r>
                <a:rPr lang="nl-NL" dirty="0" err="1">
                  <a:solidFill>
                    <a:schemeClr val="tx1"/>
                  </a:solidFill>
                </a:rPr>
                <a:t>Epa</a:t>
              </a:r>
              <a:r>
                <a:rPr lang="nl-NL" dirty="0">
                  <a:solidFill>
                    <a:schemeClr val="tx1"/>
                  </a:solidFill>
                </a:rPr>
                <a:t> onderzoeken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6" name="Afbeelding 5" descr="Afbeelding met tafel&#10;&#10;Automatisch gegenereerde beschrijving">
            <a:extLst>
              <a:ext uri="{FF2B5EF4-FFF2-40B4-BE49-F238E27FC236}">
                <a16:creationId xmlns:a16="http://schemas.microsoft.com/office/drawing/2014/main" xmlns="" id="{80C770E3-2761-FC48-048D-4A25FCCB9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858" y="106315"/>
            <a:ext cx="7727335" cy="60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26339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18" y="1579691"/>
            <a:ext cx="10524563" cy="457483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endParaRPr lang="aa-ET" sz="3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Samenvatting </a:t>
              </a:r>
              <a:r>
                <a:rPr lang="nl-NL" dirty="0" err="1">
                  <a:solidFill>
                    <a:schemeClr val="tx1"/>
                  </a:solidFill>
                </a:rPr>
                <a:t>Epa</a:t>
              </a:r>
              <a:r>
                <a:rPr lang="nl-NL" dirty="0">
                  <a:solidFill>
                    <a:schemeClr val="tx1"/>
                  </a:solidFill>
                </a:rPr>
                <a:t> onderzoeken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xmlns="" id="{760CF957-F96A-0308-B2A7-17FE1B7FA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38" y="437454"/>
            <a:ext cx="92487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7731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4DDF8BC0-9543-475D-AD4C-08D156508A2A}"/>
              </a:ext>
            </a:extLst>
          </p:cNvPr>
          <p:cNvSpPr txBox="1"/>
          <p:nvPr/>
        </p:nvSpPr>
        <p:spPr>
          <a:xfrm>
            <a:off x="528034" y="953037"/>
            <a:ext cx="10502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Vragen?</a:t>
            </a:r>
          </a:p>
        </p:txBody>
      </p:sp>
      <p:pic>
        <p:nvPicPr>
          <p:cNvPr id="5" name="Google Shape;95;p5" descr="achtergrond-2_Tekengebied 1.jpg">
            <a:extLst>
              <a:ext uri="{FF2B5EF4-FFF2-40B4-BE49-F238E27FC236}">
                <a16:creationId xmlns:a16="http://schemas.microsoft.com/office/drawing/2014/main" xmlns="" id="{83096C9A-AB89-48CD-8A90-1CA660F016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951" r="7950"/>
          <a:stretch/>
        </p:blipFill>
        <p:spPr>
          <a:xfrm>
            <a:off x="0" y="-378067"/>
            <a:ext cx="12192000" cy="70857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4A6A48F6-6E0F-4056-8B29-F5F7C6A06EA5}"/>
              </a:ext>
            </a:extLst>
          </p:cNvPr>
          <p:cNvSpPr txBox="1"/>
          <p:nvPr/>
        </p:nvSpPr>
        <p:spPr>
          <a:xfrm>
            <a:off x="4268191" y="786589"/>
            <a:ext cx="302240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13497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>zelf aan de slag?</a:t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endParaRPr lang="aa-ET" sz="3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Wirdum &amp;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xmlns="" id="{916643BD-3404-A28B-0BCF-6B7B48E7B0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0575527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8" y="805408"/>
            <a:ext cx="3408947" cy="688558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Bebas" panose="020B0606020202050201" pitchFamily="34" charset="0"/>
              </a:rPr>
              <a:t>Kleine maatregelen</a:t>
            </a:r>
            <a:endParaRPr lang="aa-ET" sz="2800" dirty="0">
              <a:latin typeface="Bebas" panose="020B0606020202050201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61EB6BD-672C-5F48-8680-DD6803DA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48" y="1540040"/>
            <a:ext cx="3408947" cy="457483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Verlaag het sluipverbruik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Verminder de CO2 uitstoot</a:t>
            </a:r>
          </a:p>
          <a:p>
            <a:endParaRPr lang="nl-NL" sz="3200" dirty="0"/>
          </a:p>
          <a:p>
            <a:r>
              <a:rPr lang="nl-NL" sz="3200" dirty="0"/>
              <a:t>En bespaar 3-5 % energie</a:t>
            </a:r>
            <a:endParaRPr lang="aa-ET" sz="32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66ADA0E-D1E8-4DBD-91F4-6FFC37895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330" t="25408" r="6039" b="11644"/>
          <a:stretch/>
        </p:blipFill>
        <p:spPr>
          <a:xfrm>
            <a:off x="6296512" y="405683"/>
            <a:ext cx="5140661" cy="614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4509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8" y="805408"/>
            <a:ext cx="3408947" cy="688558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Bebas" panose="020B0606020202050201" pitchFamily="34" charset="0"/>
              </a:rPr>
              <a:t>Denk aan</a:t>
            </a:r>
            <a:endParaRPr lang="aa-ET" sz="2800" dirty="0">
              <a:latin typeface="Bebas" panose="020B0606020202050201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61EB6BD-672C-5F48-8680-DD6803DA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48" y="1540040"/>
            <a:ext cx="3623990" cy="457483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Radiatorfolie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err="1"/>
              <a:t>Tochtstrips</a:t>
            </a:r>
            <a:endParaRPr lang="nl-NL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kierdichting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Waterbesparende douchekop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/>
              <a:t>LED lampen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3200" dirty="0" err="1"/>
              <a:t>Standbykiller</a:t>
            </a:r>
            <a:endParaRPr lang="nl-NL" sz="3200" dirty="0"/>
          </a:p>
          <a:p>
            <a:endParaRPr lang="aa-ET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A66ADA0E-D1E8-4DBD-91F4-6FFC378951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330" t="25408" r="6039" b="11644"/>
          <a:stretch/>
        </p:blipFill>
        <p:spPr>
          <a:xfrm>
            <a:off x="6296512" y="405683"/>
            <a:ext cx="5140661" cy="61432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0583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8" y="805408"/>
            <a:ext cx="3408947" cy="688558"/>
          </a:xfrm>
        </p:spPr>
        <p:txBody>
          <a:bodyPr>
            <a:normAutofit fontScale="90000"/>
          </a:bodyPr>
          <a:lstStyle/>
          <a:p>
            <a:r>
              <a:rPr lang="nl-NL" sz="2800" dirty="0">
                <a:latin typeface="Bebas" panose="020B0606020202050201" pitchFamily="34" charset="0"/>
              </a:rPr>
              <a:t>Isoleren Wat levert het meeste op?</a:t>
            </a:r>
            <a:endParaRPr lang="aa-ET" sz="2800" dirty="0">
              <a:latin typeface="Bebas" panose="020B0606020202050201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61EB6BD-672C-5F48-8680-DD6803DA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48" y="1540040"/>
            <a:ext cx="3623990" cy="4574830"/>
          </a:xfrm>
        </p:spPr>
        <p:txBody>
          <a:bodyPr>
            <a:normAutofit/>
          </a:bodyPr>
          <a:lstStyle/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1.(</a:t>
            </a:r>
            <a:r>
              <a:rPr lang="en-US" sz="2400" b="1" dirty="0" err="1"/>
              <a:t>spouw</a:t>
            </a:r>
            <a:r>
              <a:rPr lang="en-US" sz="2400" b="1" dirty="0"/>
              <a:t>) </a:t>
            </a:r>
            <a:r>
              <a:rPr lang="en-US" sz="2400" b="1" dirty="0" err="1"/>
              <a:t>muren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2. </a:t>
            </a:r>
            <a:r>
              <a:rPr lang="en-US" sz="2400" b="1" dirty="0" err="1"/>
              <a:t>dakisolatie</a:t>
            </a: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/>
              <a:t>3. </a:t>
            </a:r>
            <a:r>
              <a:rPr lang="en-US" sz="2400" b="1" dirty="0" err="1"/>
              <a:t>beglazing</a:t>
            </a:r>
            <a:r>
              <a:rPr lang="en-US" sz="2400" b="1" dirty="0"/>
              <a:t> </a:t>
            </a:r>
            <a:r>
              <a:rPr lang="en-US" sz="2400" b="1" dirty="0" err="1"/>
              <a:t>vervangen</a:t>
            </a:r>
            <a:r>
              <a:rPr lang="en-US" sz="2400" b="1" dirty="0"/>
              <a:t> </a:t>
            </a:r>
            <a:r>
              <a:rPr lang="en-US" sz="2400" b="1" dirty="0" err="1"/>
              <a:t>voor</a:t>
            </a:r>
            <a:r>
              <a:rPr lang="en-US" sz="2400" b="1" dirty="0"/>
              <a:t> HR++ (</a:t>
            </a:r>
            <a:r>
              <a:rPr lang="en-US" sz="2400" b="1" dirty="0" err="1"/>
              <a:t>voorkeur</a:t>
            </a:r>
            <a:r>
              <a:rPr lang="en-US" sz="2400" b="1" dirty="0"/>
              <a:t> </a:t>
            </a:r>
            <a:r>
              <a:rPr lang="en-US" sz="2400" b="1" dirty="0" err="1"/>
              <a:t>voor</a:t>
            </a:r>
            <a:r>
              <a:rPr lang="en-US" sz="2400" b="1" dirty="0"/>
              <a:t> triple </a:t>
            </a:r>
            <a:r>
              <a:rPr lang="en-US" sz="2400" b="1" dirty="0" err="1"/>
              <a:t>glas</a:t>
            </a:r>
            <a:r>
              <a:rPr lang="en-US" sz="2400" b="1" dirty="0"/>
              <a:t> </a:t>
            </a:r>
            <a:r>
              <a:rPr lang="en-US" sz="2400" b="1" dirty="0" err="1"/>
              <a:t>indien</a:t>
            </a:r>
            <a:r>
              <a:rPr lang="en-US" sz="2400" b="1" dirty="0"/>
              <a:t> </a:t>
            </a:r>
            <a:r>
              <a:rPr lang="en-US" sz="2400" b="1" dirty="0" err="1"/>
              <a:t>mogelijk</a:t>
            </a:r>
            <a:r>
              <a:rPr lang="en-US" sz="2400" b="1" dirty="0"/>
              <a:t>)</a:t>
            </a:r>
            <a:br>
              <a:rPr lang="en-US" sz="2400" b="1" dirty="0"/>
            </a:br>
            <a:r>
              <a:rPr lang="en-US" sz="2400" b="1" dirty="0"/>
              <a:t>4. </a:t>
            </a:r>
            <a:r>
              <a:rPr lang="en-US" sz="2400" b="1" dirty="0" err="1"/>
              <a:t>vloerisolatie</a:t>
            </a:r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En het </a:t>
            </a:r>
            <a:r>
              <a:rPr lang="en-US" sz="2400" b="1" dirty="0" err="1"/>
              <a:t>geeft</a:t>
            </a:r>
            <a:r>
              <a:rPr lang="en-US" sz="2400" b="1" dirty="0"/>
              <a:t> </a:t>
            </a:r>
            <a:r>
              <a:rPr lang="en-US" sz="2400" b="1" dirty="0" err="1"/>
              <a:t>meer</a:t>
            </a:r>
            <a:r>
              <a:rPr lang="en-US" sz="2400" b="1" dirty="0"/>
              <a:t> comfort, </a:t>
            </a:r>
            <a:r>
              <a:rPr lang="en-US" sz="2400" b="1" dirty="0" err="1"/>
              <a:t>bespaart</a:t>
            </a:r>
            <a:r>
              <a:rPr lang="en-US" sz="2400" b="1" dirty="0"/>
              <a:t> geld en CO2</a:t>
            </a:r>
          </a:p>
          <a:p>
            <a:endParaRPr lang="nl-NL" sz="2400" dirty="0"/>
          </a:p>
          <a:p>
            <a:endParaRPr lang="en-US" sz="2400" b="1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FCB877B3-656C-4E04-8C61-747BAC68D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343" y="1738293"/>
            <a:ext cx="6164194" cy="4376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15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8" y="805408"/>
            <a:ext cx="3408947" cy="688558"/>
          </a:xfrm>
        </p:spPr>
        <p:txBody>
          <a:bodyPr>
            <a:normAutofit/>
          </a:bodyPr>
          <a:lstStyle/>
          <a:p>
            <a:r>
              <a:rPr lang="nl-NL" sz="2800" dirty="0" err="1">
                <a:latin typeface="Bebas" panose="020B0606020202050201" pitchFamily="34" charset="0"/>
              </a:rPr>
              <a:t>Gevel-Isolatie</a:t>
            </a:r>
            <a:endParaRPr lang="aa-ET" sz="2800" dirty="0">
              <a:latin typeface="Bebas" panose="020B0606020202050201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61EB6BD-672C-5F48-8680-DD6803DA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00" y="1572238"/>
            <a:ext cx="3677144" cy="4574830"/>
          </a:xfrm>
        </p:spPr>
        <p:txBody>
          <a:bodyPr>
            <a:normAutofit lnSpcReduction="10000"/>
          </a:bodyPr>
          <a:lstStyle/>
          <a:p>
            <a:endParaRPr lang="en-US" sz="2400" b="1" dirty="0"/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 err="1">
                <a:sym typeface="Circular Std Book"/>
              </a:rPr>
              <a:t>Spouwmuurisolatie</a:t>
            </a:r>
            <a:endParaRPr lang="en-US" sz="2400" dirty="0"/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>
                <a:sym typeface="Circular Std Book"/>
              </a:rPr>
              <a:t>± € 10,00 / € 17,00  per m²</a:t>
            </a:r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2400" dirty="0">
              <a:sym typeface="Circular Std Book"/>
            </a:endParaRPr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 err="1">
                <a:sym typeface="Circular Std Book"/>
              </a:rPr>
              <a:t>Isolatie</a:t>
            </a:r>
            <a:r>
              <a:rPr lang="en-US" sz="2400" dirty="0">
                <a:sym typeface="Circular Std Book"/>
              </a:rPr>
              <a:t> </a:t>
            </a:r>
            <a:r>
              <a:rPr lang="en-US" sz="2400" dirty="0" err="1">
                <a:sym typeface="Circular Std Book"/>
              </a:rPr>
              <a:t>binnenzijde</a:t>
            </a:r>
            <a:r>
              <a:rPr lang="en-US" sz="2400" dirty="0">
                <a:sym typeface="Circular Std Book"/>
              </a:rPr>
              <a:t> </a:t>
            </a:r>
            <a:r>
              <a:rPr lang="en-US" sz="2400" dirty="0" err="1">
                <a:sym typeface="Circular Std Book"/>
              </a:rPr>
              <a:t>gevel</a:t>
            </a:r>
            <a:endParaRPr lang="en-US" sz="2400" dirty="0">
              <a:sym typeface="Circular Std Book"/>
            </a:endParaRPr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>
                <a:sym typeface="Circular Std Book"/>
              </a:rPr>
              <a:t>± € 50,00 / € 90,00  per m²</a:t>
            </a:r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2400" dirty="0"/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 err="1"/>
              <a:t>Isolatie</a:t>
            </a:r>
            <a:r>
              <a:rPr lang="en-US" sz="2400" dirty="0"/>
              <a:t> </a:t>
            </a:r>
            <a:r>
              <a:rPr lang="en-US" sz="2400" dirty="0" err="1"/>
              <a:t>buitenzijde</a:t>
            </a:r>
            <a:r>
              <a:rPr lang="en-US" sz="2400" dirty="0"/>
              <a:t> </a:t>
            </a:r>
            <a:r>
              <a:rPr lang="en-US" sz="2400" dirty="0" err="1"/>
              <a:t>gevel</a:t>
            </a:r>
            <a:endParaRPr lang="en-US" sz="2400" dirty="0"/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>
                <a:sym typeface="Circular Std Book"/>
              </a:rPr>
              <a:t>± € 95,00 / € 185,00 per m²</a:t>
            </a:r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/>
              <a:t> </a:t>
            </a:r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/>
              <a:t>(</a:t>
            </a:r>
            <a:r>
              <a:rPr lang="en-US" sz="2400" dirty="0" err="1"/>
              <a:t>prijspeil</a:t>
            </a:r>
            <a:r>
              <a:rPr lang="en-US" sz="2400" dirty="0"/>
              <a:t> 2019)</a:t>
            </a:r>
            <a:endParaRPr lang="en-US" sz="2400" dirty="0">
              <a:sym typeface="Circular Std Book"/>
            </a:endParaRPr>
          </a:p>
          <a:p>
            <a:endParaRPr lang="en-US" sz="24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0FF4F92E-F5F0-4329-9AC9-99A3C14DB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060" t="25408" r="6989" b="15118"/>
          <a:stretch/>
        </p:blipFill>
        <p:spPr>
          <a:xfrm>
            <a:off x="5123362" y="1291355"/>
            <a:ext cx="6398792" cy="46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79483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aa-E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6676"/>
            <a:ext cx="10524562" cy="4385168"/>
          </a:xfrm>
        </p:spPr>
        <p:txBody>
          <a:bodyPr>
            <a:normAutofit fontScale="90000"/>
          </a:bodyPr>
          <a:lstStyle/>
          <a:p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b="1" dirty="0">
                <a:latin typeface="Bebas" panose="020B0606020202050201" pitchFamily="34" charset="0"/>
              </a:rPr>
              <a:t>Welkom</a:t>
            </a:r>
            <a:br>
              <a:rPr lang="nl-NL" b="1" dirty="0">
                <a:latin typeface="Bebas" panose="020B0606020202050201" pitchFamily="34" charset="0"/>
              </a:rPr>
            </a:br>
            <a:r>
              <a:rPr lang="nl-NL" b="1" dirty="0">
                <a:latin typeface="Bebas" panose="020B0606020202050201" pitchFamily="34" charset="0"/>
              </a:rPr>
              <a:t>Verduurzamen van de woning</a:t>
            </a:r>
            <a:br>
              <a:rPr lang="nl-NL" b="1" dirty="0">
                <a:latin typeface="Bebas" panose="020B0606020202050201" pitchFamily="34" charset="0"/>
              </a:rPr>
            </a:br>
            <a:r>
              <a:rPr lang="nl-NL" b="1" dirty="0">
                <a:latin typeface="Bebas" panose="020B0606020202050201" pitchFamily="34" charset="0"/>
              </a:rPr>
              <a:t>Pauze</a:t>
            </a:r>
            <a:br>
              <a:rPr lang="nl-NL" b="1" dirty="0">
                <a:latin typeface="Bebas" panose="020B0606020202050201" pitchFamily="34" charset="0"/>
              </a:rPr>
            </a:br>
            <a:r>
              <a:rPr lang="nl-NL" b="1" dirty="0">
                <a:latin typeface="Bebas" panose="020B0606020202050201" pitchFamily="34" charset="0"/>
              </a:rPr>
              <a:t>Kosten en financiering</a:t>
            </a: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</a:t>
            </a:r>
            <a:br>
              <a:rPr lang="nl-NL" dirty="0"/>
            </a:br>
            <a:r>
              <a:rPr lang="nl-NL" dirty="0"/>
              <a:t>	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 err="1">
                  <a:solidFill>
                    <a:schemeClr val="tx1"/>
                  </a:solidFill>
                </a:rPr>
                <a:t>Programma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10119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8" y="805408"/>
            <a:ext cx="3408947" cy="688558"/>
          </a:xfrm>
        </p:spPr>
        <p:txBody>
          <a:bodyPr>
            <a:normAutofit/>
          </a:bodyPr>
          <a:lstStyle/>
          <a:p>
            <a:r>
              <a:rPr lang="nl-NL" sz="2800" dirty="0" err="1">
                <a:latin typeface="Bebas" panose="020B0606020202050201" pitchFamily="34" charset="0"/>
              </a:rPr>
              <a:t>DakIsolatie</a:t>
            </a:r>
            <a:endParaRPr lang="aa-ET" sz="2800" dirty="0">
              <a:latin typeface="Bebas" panose="020B0606020202050201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61EB6BD-672C-5F48-8680-DD6803DA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748" y="1540040"/>
            <a:ext cx="3623990" cy="4574830"/>
          </a:xfrm>
        </p:spPr>
        <p:txBody>
          <a:bodyPr>
            <a:normAutofit fontScale="92500" lnSpcReduction="20000"/>
          </a:bodyPr>
          <a:lstStyle/>
          <a:p>
            <a:pPr marL="341313" marR="0" lvl="0" indent="-22860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kumimoji="0" lang="en-US" sz="24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ircular Std Book"/>
            </a:endParaRPr>
          </a:p>
          <a:p>
            <a:pPr marL="112713" marR="0" lvl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Kouddak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(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isolatie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onder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dakbeschot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)</a:t>
            </a:r>
          </a:p>
          <a:p>
            <a:pPr marL="112713" marR="0" lvl="0" indent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± €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 – 100,-/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m²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3" marR="0" lvl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kumimoji="0" lang="en-US" sz="24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ircular Std Book"/>
            </a:endParaRPr>
          </a:p>
          <a:p>
            <a:pPr marL="112713" marR="0" lvl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Warmdak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(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isolatie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tussen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dakbeschot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en op </a:t>
            </a:r>
            <a:r>
              <a:rPr kumimoji="0" lang="en-US" sz="24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dakbedekking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)</a:t>
            </a:r>
          </a:p>
          <a:p>
            <a:pPr marL="112713" indent="0" defTabSz="914400">
              <a:spcBef>
                <a:spcPts val="700"/>
              </a:spcBef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± € 1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35 – 150,-/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m²</a:t>
            </a:r>
          </a:p>
          <a:p>
            <a:pPr marL="112713" defTabSz="914400">
              <a:spcBef>
                <a:spcPts val="700"/>
              </a:spcBef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3" defTabSz="914400">
              <a:spcBef>
                <a:spcPts val="700"/>
              </a:spcBef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Omgekeerd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dak (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alleen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platte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daken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112713" indent="0" defTabSz="914400">
              <a:spcBef>
                <a:spcPts val="700"/>
              </a:spcBef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± € 85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105,-/</a:t>
            </a:r>
            <a:r>
              <a:rPr kumimoji="0" lang="en-US" sz="24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m²</a:t>
            </a:r>
          </a:p>
          <a:p>
            <a:pPr marL="112713" indent="0" defTabSz="914400">
              <a:spcBef>
                <a:spcPts val="700"/>
              </a:spcBef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kumimoji="0" lang="en-US" sz="24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ircular Std Book"/>
            </a:endParaRPr>
          </a:p>
          <a:p>
            <a:pPr marL="112713" indent="0" defTabSz="914400">
              <a:spcBef>
                <a:spcPts val="700"/>
              </a:spcBef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2400" dirty="0" err="1">
                <a:sym typeface="Circular Std Book"/>
              </a:rPr>
              <a:t>Prijspeil</a:t>
            </a:r>
            <a:r>
              <a:rPr lang="en-US" sz="2400" dirty="0">
                <a:sym typeface="Circular Std Book"/>
              </a:rPr>
              <a:t> 2019</a:t>
            </a:r>
            <a:endParaRPr kumimoji="0" lang="en-US" sz="240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Circular Std Book"/>
            </a:endParaRPr>
          </a:p>
          <a:p>
            <a:endParaRPr lang="en-US" sz="24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E024F534-F975-4174-A816-1D781BED3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69" t="18874" r="10845" b="9296"/>
          <a:stretch/>
        </p:blipFill>
        <p:spPr>
          <a:xfrm>
            <a:off x="7708006" y="714778"/>
            <a:ext cx="3779949" cy="587736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25777F1A-A9F1-4C55-B70B-B77240CD5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43" t="18310" r="36303" b="57559"/>
          <a:stretch/>
        </p:blipFill>
        <p:spPr>
          <a:xfrm>
            <a:off x="4971025" y="666498"/>
            <a:ext cx="2794935" cy="223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946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sz="4400" dirty="0">
                <a:latin typeface="Bebas" panose="020B0606020202050201" pitchFamily="34" charset="0"/>
              </a:rPr>
              <a:t>Isolerende ramen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 err="1">
                  <a:solidFill>
                    <a:schemeClr val="tx1"/>
                  </a:solidFill>
                </a:rPr>
                <a:t>Isolatiemaatregelen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8E6F3343-7EAB-4E8F-8400-609376E47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363" y="146258"/>
            <a:ext cx="4625860" cy="5906334"/>
          </a:xfrm>
          <a:prstGeom prst="rect">
            <a:avLst/>
          </a:prstGeom>
        </p:spPr>
      </p:pic>
      <p:pic>
        <p:nvPicPr>
          <p:cNvPr id="17" name="Tijdelijke aanduiding voor inhoud 16">
            <a:extLst>
              <a:ext uri="{FF2B5EF4-FFF2-40B4-BE49-F238E27FC236}">
                <a16:creationId xmlns:a16="http://schemas.microsoft.com/office/drawing/2014/main" xmlns="" id="{C4FB7346-FF2B-4D4A-9547-195C97AA1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2447" t="52395" r="44067" b="24374"/>
          <a:stretch/>
        </p:blipFill>
        <p:spPr>
          <a:xfrm>
            <a:off x="445390" y="2235074"/>
            <a:ext cx="6119058" cy="238785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8DC8521D-41BE-43B6-A11B-892B144373CD}"/>
              </a:ext>
            </a:extLst>
          </p:cNvPr>
          <p:cNvSpPr txBox="1"/>
          <p:nvPr/>
        </p:nvSpPr>
        <p:spPr>
          <a:xfrm>
            <a:off x="521594" y="4874654"/>
            <a:ext cx="2466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Prijspeil 2019</a:t>
            </a:r>
          </a:p>
        </p:txBody>
      </p:sp>
    </p:spTree>
    <p:extLst>
      <p:ext uri="{BB962C8B-B14F-4D97-AF65-F5344CB8AC3E}">
        <p14:creationId xmlns:p14="http://schemas.microsoft.com/office/powerpoint/2010/main" val="1396795876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8" y="805408"/>
            <a:ext cx="3408947" cy="688558"/>
          </a:xfrm>
        </p:spPr>
        <p:txBody>
          <a:bodyPr>
            <a:normAutofit/>
          </a:bodyPr>
          <a:lstStyle/>
          <a:p>
            <a:r>
              <a:rPr lang="nl-NL" sz="2800" dirty="0" err="1">
                <a:latin typeface="Bebas" panose="020B0606020202050201" pitchFamily="34" charset="0"/>
              </a:rPr>
              <a:t>VloerIsolatie</a:t>
            </a:r>
            <a:endParaRPr lang="aa-ET" sz="2800" dirty="0">
              <a:latin typeface="Bebas" panose="020B0606020202050201" pitchFamily="34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A61EB6BD-672C-5F48-8680-DD6803DA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200" y="1263144"/>
            <a:ext cx="3623990" cy="5916828"/>
          </a:xfrm>
        </p:spPr>
        <p:txBody>
          <a:bodyPr>
            <a:normAutofit fontScale="55000" lnSpcReduction="20000"/>
          </a:bodyPr>
          <a:lstStyle/>
          <a:p>
            <a:endParaRPr lang="en-US" sz="2400" b="1" dirty="0"/>
          </a:p>
          <a:p>
            <a:pPr marL="112713" marR="0" lvl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kumimoji="0" lang="en-US" sz="33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Isolatie</a:t>
            </a:r>
            <a:r>
              <a:rPr kumimoji="0" lang="en-US" sz="33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</a:t>
            </a:r>
            <a:r>
              <a:rPr kumimoji="0" lang="en-US" sz="33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tussen</a:t>
            </a:r>
            <a:r>
              <a:rPr kumimoji="0" lang="en-US" sz="33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</a:t>
            </a:r>
            <a:r>
              <a:rPr kumimoji="0" lang="en-US" sz="33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bestaande</a:t>
            </a:r>
            <a:r>
              <a:rPr kumimoji="0" lang="en-US" sz="33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</a:t>
            </a:r>
            <a:r>
              <a:rPr kumimoji="0" lang="en-US" sz="3300" i="0" u="none" strike="noStrike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balklaag</a:t>
            </a:r>
            <a:endParaRPr lang="en-US" sz="3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3" marR="0" lvl="0" indent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± €</a:t>
            </a:r>
            <a:r>
              <a:rPr kumimoji="0" lang="en-US" sz="3300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Circular Std Book"/>
              </a:rPr>
              <a:t> 15-40,- /m2</a:t>
            </a:r>
          </a:p>
          <a:p>
            <a:pPr marL="112713" marR="0" lvl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3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3" marR="0" lvl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Isolatie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bovenop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bestaande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vloer</a:t>
            </a:r>
            <a:endParaRPr lang="en-US" sz="3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3" marR="0" lvl="0" indent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± € 80 – 110,- /m2 excl.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bijkomende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kosten</a:t>
            </a:r>
            <a:endParaRPr lang="en-US" sz="3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3" marR="0" lvl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3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3" marR="0" lvl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Bodemisolatie</a:t>
            </a:r>
            <a:endParaRPr lang="en-US" sz="3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2713" marR="0" lvl="0" indent="0" defTabSz="914400" fontAlgn="auto">
              <a:spcBef>
                <a:spcPts val="700"/>
              </a:spcBef>
              <a:spcAft>
                <a:spcPts val="0"/>
              </a:spcAft>
              <a:buClrTx/>
              <a:buSzPct val="100000"/>
              <a:buNone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± € 45-55,- /m2</a:t>
            </a:r>
          </a:p>
          <a:p>
            <a:pPr marL="569913" indent="-457200" defTabSz="914400">
              <a:spcBef>
                <a:spcPts val="700"/>
              </a:spcBef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Bestaande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vloer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vervangen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voor</a:t>
            </a:r>
            <a:r>
              <a:rPr lang="en-US" sz="3300" dirty="0"/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schuimbeton</a:t>
            </a:r>
            <a:endParaRPr lang="en-US" sz="3300" dirty="0"/>
          </a:p>
          <a:p>
            <a:pPr marL="569913" indent="-457200" defTabSz="914400">
              <a:spcBef>
                <a:spcPts val="700"/>
              </a:spcBef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33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569913" indent="-457200" defTabSz="914400">
              <a:spcBef>
                <a:spcPts val="700"/>
              </a:spcBef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Prijs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± € 115 – 135/m2 </a:t>
            </a:r>
          </a:p>
          <a:p>
            <a:pPr marL="569913" indent="-457200" defTabSz="914400">
              <a:spcBef>
                <a:spcPts val="700"/>
              </a:spcBef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(incl.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vloerafwerking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exclusief</a:t>
            </a:r>
            <a:endParaRPr lang="en-US" sz="3300" dirty="0"/>
          </a:p>
          <a:p>
            <a:pPr marL="569913" indent="-457200" defTabSz="914400">
              <a:spcBef>
                <a:spcPts val="700"/>
              </a:spcBef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eventuele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bijkomende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kosten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als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vloerverwarming</a:t>
            </a:r>
            <a:r>
              <a:rPr lang="en-US" sz="33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endParaRPr lang="en-US" sz="3300" dirty="0"/>
          </a:p>
          <a:p>
            <a:pPr marL="112713" lvl="0">
              <a:spcBef>
                <a:spcPts val="700"/>
              </a:spcBef>
              <a:buSzPct val="100000"/>
              <a:tabLst>
                <a:tab pos="455613" algn="l"/>
                <a:tab pos="912813" algn="l"/>
                <a:tab pos="1370013" algn="l"/>
                <a:tab pos="1827213" algn="l"/>
                <a:tab pos="2284413" algn="l"/>
                <a:tab pos="2741613" algn="l"/>
                <a:tab pos="3198813" algn="l"/>
                <a:tab pos="3656013" algn="l"/>
                <a:tab pos="4113213" algn="l"/>
                <a:tab pos="4570413" algn="l"/>
                <a:tab pos="5027613" algn="l"/>
                <a:tab pos="5484813" algn="l"/>
                <a:tab pos="5942013" algn="l"/>
                <a:tab pos="6399213" algn="l"/>
                <a:tab pos="6856413" algn="l"/>
                <a:tab pos="7313613" algn="l"/>
                <a:tab pos="7770813" algn="l"/>
                <a:tab pos="8228013" algn="l"/>
                <a:tab pos="8685213" algn="l"/>
                <a:tab pos="9142413" algn="l"/>
              </a:tabLst>
              <a:defRPr/>
            </a:pPr>
            <a:r>
              <a:rPr lang="en-US" sz="3300" dirty="0"/>
              <a:t> (</a:t>
            </a:r>
            <a:r>
              <a:rPr lang="en-US" sz="3300" dirty="0" err="1"/>
              <a:t>prijspeil</a:t>
            </a:r>
            <a:r>
              <a:rPr lang="en-US" sz="3300" dirty="0"/>
              <a:t> 2019)</a:t>
            </a:r>
            <a:endParaRPr lang="en-US" sz="2400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76FC6019-8F42-426F-81DB-F51A3B1F25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45" t="19155" r="6250" b="9201"/>
          <a:stretch/>
        </p:blipFill>
        <p:spPr>
          <a:xfrm>
            <a:off x="5796286" y="556924"/>
            <a:ext cx="4874653" cy="597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69619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sz="2000" dirty="0"/>
              <a:t>Zij adviseren woningen gebouwd voor 1945 te isoleren tot minimaal energielabel C</a:t>
            </a:r>
          </a:p>
          <a:p>
            <a:r>
              <a:rPr lang="nl-NL" sz="2000" dirty="0"/>
              <a:t>En woningen gebouwd na 1945 te isoleren tot minimaal energielabel B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6676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De Overheid heeft een isolatiestandaard ontwikkeld:</a:t>
            </a:r>
            <a:endParaRPr lang="aa-ET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8CE37E-90D6-8B4A-B3A4-44FE2F09656B}"/>
              </a:ext>
            </a:extLst>
          </p:cNvPr>
          <p:cNvGrpSpPr/>
          <p:nvPr/>
        </p:nvGrpSpPr>
        <p:grpSpPr>
          <a:xfrm>
            <a:off x="564517" y="228633"/>
            <a:ext cx="4047823" cy="475861"/>
            <a:chOff x="3475975" y="1416374"/>
            <a:chExt cx="3296300" cy="4758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0AD468-9E31-BA42-84CB-BA93BE48F66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4011245A-5DA1-594F-A3B7-2972D9A7C50F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 err="1">
                  <a:solidFill>
                    <a:schemeClr val="tx1"/>
                  </a:solidFill>
                </a:rPr>
                <a:t>Isoleren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 err="1">
                  <a:solidFill>
                    <a:schemeClr val="tx1"/>
                  </a:solidFill>
                </a:rPr>
                <a:t>Goed</a:t>
              </a:r>
              <a:r>
                <a:rPr lang="en-US" b="1" dirty="0">
                  <a:solidFill>
                    <a:schemeClr val="tx1"/>
                  </a:solidFill>
                </a:rPr>
                <a:t> om te </a:t>
              </a:r>
              <a:r>
                <a:rPr lang="en-US" b="1" dirty="0" err="1">
                  <a:solidFill>
                    <a:schemeClr val="tx1"/>
                  </a:solidFill>
                </a:rPr>
                <a:t>weten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8384326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sz="2000" dirty="0"/>
              <a:t>Zij adviseren woningen gebouwd voor 1945 te isoleren tot minimaal energielabel C</a:t>
            </a:r>
          </a:p>
          <a:p>
            <a:r>
              <a:rPr lang="nl-NL" sz="2000" dirty="0"/>
              <a:t>En woningen gebouwd na 1945 te isoleren tot minimaal energielabel B</a:t>
            </a:r>
          </a:p>
          <a:p>
            <a:endParaRPr lang="nl-NL" sz="2000" dirty="0"/>
          </a:p>
          <a:p>
            <a:r>
              <a:rPr lang="nl-NL" sz="2000" dirty="0"/>
              <a:t>Daarnaast heeft de overheid streefwaarden voor isolatie van afzonderlijke bouwdelen: </a:t>
            </a:r>
            <a:endParaRPr lang="aa-ET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6676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De Overheid heeft een isolatiestandaard ontwikkeld:</a:t>
            </a:r>
            <a:endParaRPr lang="aa-ET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8CE37E-90D6-8B4A-B3A4-44FE2F09656B}"/>
              </a:ext>
            </a:extLst>
          </p:cNvPr>
          <p:cNvGrpSpPr/>
          <p:nvPr/>
        </p:nvGrpSpPr>
        <p:grpSpPr>
          <a:xfrm>
            <a:off x="564517" y="228633"/>
            <a:ext cx="4047823" cy="475861"/>
            <a:chOff x="3475975" y="1416374"/>
            <a:chExt cx="3296300" cy="4758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0AD468-9E31-BA42-84CB-BA93BE48F66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4011245A-5DA1-594F-A3B7-2972D9A7C50F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 err="1">
                  <a:solidFill>
                    <a:schemeClr val="tx1"/>
                  </a:solidFill>
                </a:rPr>
                <a:t>Isoleren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 err="1">
                  <a:solidFill>
                    <a:schemeClr val="tx1"/>
                  </a:solidFill>
                </a:rPr>
                <a:t>Goed</a:t>
              </a:r>
              <a:r>
                <a:rPr lang="en-US" b="1" dirty="0">
                  <a:solidFill>
                    <a:schemeClr val="tx1"/>
                  </a:solidFill>
                </a:rPr>
                <a:t> om te </a:t>
              </a:r>
              <a:r>
                <a:rPr lang="en-US" b="1" dirty="0" err="1">
                  <a:solidFill>
                    <a:schemeClr val="tx1"/>
                  </a:solidFill>
                </a:rPr>
                <a:t>weten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320794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r>
              <a:rPr lang="nl-NL" dirty="0"/>
              <a:t> </a:t>
            </a:r>
            <a:endParaRPr lang="aa-E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910" y="800455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Streefwaarden per bouwdeel:</a:t>
            </a:r>
            <a:endParaRPr lang="aa-ET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8CE37E-90D6-8B4A-B3A4-44FE2F09656B}"/>
              </a:ext>
            </a:extLst>
          </p:cNvPr>
          <p:cNvGrpSpPr/>
          <p:nvPr/>
        </p:nvGrpSpPr>
        <p:grpSpPr>
          <a:xfrm>
            <a:off x="564517" y="228633"/>
            <a:ext cx="4047823" cy="475861"/>
            <a:chOff x="3475975" y="1416374"/>
            <a:chExt cx="3296300" cy="4758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0AD468-9E31-BA42-84CB-BA93BE48F66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4011245A-5DA1-594F-A3B7-2972D9A7C50F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 err="1">
                  <a:solidFill>
                    <a:schemeClr val="tx1"/>
                  </a:solidFill>
                </a:rPr>
                <a:t>Isoleren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 err="1">
                  <a:solidFill>
                    <a:schemeClr val="tx1"/>
                  </a:solidFill>
                </a:rPr>
                <a:t>Goed</a:t>
              </a:r>
              <a:r>
                <a:rPr lang="en-US" b="1" dirty="0">
                  <a:solidFill>
                    <a:schemeClr val="tx1"/>
                  </a:solidFill>
                </a:rPr>
                <a:t> om te </a:t>
              </a:r>
              <a:r>
                <a:rPr lang="en-US" b="1" dirty="0" err="1">
                  <a:solidFill>
                    <a:schemeClr val="tx1"/>
                  </a:solidFill>
                </a:rPr>
                <a:t>weten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0EA48F39-6ECC-42DB-80E6-EC2670CF07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76" t="31268" r="32712" b="18908"/>
          <a:stretch/>
        </p:blipFill>
        <p:spPr>
          <a:xfrm>
            <a:off x="1197850" y="1396235"/>
            <a:ext cx="9089123" cy="475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97010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08" y="335330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Samenvatting maatregelen en kosten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 err="1">
                  <a:solidFill>
                    <a:schemeClr val="tx1"/>
                  </a:solidFill>
                </a:rPr>
                <a:t>Goed</a:t>
              </a:r>
              <a:r>
                <a:rPr lang="en-US" b="1" dirty="0">
                  <a:solidFill>
                    <a:schemeClr val="tx1"/>
                  </a:solidFill>
                </a:rPr>
                <a:t> te </a:t>
              </a:r>
              <a:r>
                <a:rPr lang="en-US" b="1" dirty="0" err="1">
                  <a:solidFill>
                    <a:schemeClr val="tx1"/>
                  </a:solidFill>
                </a:rPr>
                <a:t>weten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54E537AA-BC80-4460-BAC4-339F0F45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007" y="2125493"/>
            <a:ext cx="2162884" cy="203676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072DA25D-2B27-4666-B64B-8A98B9E40C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3" t="23064" r="6408" b="8169"/>
          <a:stretch/>
        </p:blipFill>
        <p:spPr>
          <a:xfrm>
            <a:off x="427149" y="1037320"/>
            <a:ext cx="9357344" cy="495167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F278CB0B-0F0C-492F-BB46-92E6D4223433}"/>
              </a:ext>
            </a:extLst>
          </p:cNvPr>
          <p:cNvSpPr txBox="1"/>
          <p:nvPr/>
        </p:nvSpPr>
        <p:spPr>
          <a:xfrm>
            <a:off x="10090596" y="5619665"/>
            <a:ext cx="1519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Prijspeil 2019</a:t>
            </a:r>
          </a:p>
        </p:txBody>
      </p:sp>
    </p:spTree>
    <p:extLst>
      <p:ext uri="{BB962C8B-B14F-4D97-AF65-F5344CB8AC3E}">
        <p14:creationId xmlns:p14="http://schemas.microsoft.com/office/powerpoint/2010/main" val="24215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08" y="335330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sz="4400" dirty="0">
                <a:latin typeface="Bebas" panose="020B0606020202050201" pitchFamily="34" charset="0"/>
              </a:rPr>
              <a:t>TIPS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 err="1">
                  <a:solidFill>
                    <a:schemeClr val="tx1"/>
                  </a:solidFill>
                </a:rPr>
                <a:t>Goed</a:t>
              </a:r>
              <a:r>
                <a:rPr lang="en-US" b="1" dirty="0">
                  <a:solidFill>
                    <a:schemeClr val="tx1"/>
                  </a:solidFill>
                </a:rPr>
                <a:t> te </a:t>
              </a:r>
              <a:r>
                <a:rPr lang="en-US" b="1" dirty="0" err="1">
                  <a:solidFill>
                    <a:schemeClr val="tx1"/>
                  </a:solidFill>
                </a:rPr>
                <a:t>weten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61A6C507-F5D3-41AB-9505-96A850B9A60D}"/>
              </a:ext>
            </a:extLst>
          </p:cNvPr>
          <p:cNvSpPr txBox="1"/>
          <p:nvPr/>
        </p:nvSpPr>
        <p:spPr>
          <a:xfrm>
            <a:off x="806808" y="1118071"/>
            <a:ext cx="7796279" cy="4787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Besteed je geld </a:t>
            </a:r>
            <a:r>
              <a:rPr lang="nl-NL" sz="2800" b="1" strike="noStrike" spc="-1" dirty="0">
                <a:solidFill>
                  <a:srgbClr val="000000"/>
                </a:solidFill>
                <a:latin typeface="Calibri"/>
              </a:rPr>
              <a:t>eerst aan stevig isoleren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en daarna pas aan je installatie: </a:t>
            </a: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nl-NL" sz="2800" spc="-1" dirty="0">
              <a:solidFill>
                <a:srgbClr val="000000"/>
              </a:solidFill>
              <a:latin typeface="Calibri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Als je gevelisolatie toepast, pak dan ook direct de beglazing aan (</a:t>
            </a:r>
            <a:r>
              <a:rPr lang="nl-NL" sz="2800" b="0" strike="noStrike" spc="-1" dirty="0" err="1">
                <a:solidFill>
                  <a:srgbClr val="000000"/>
                </a:solidFill>
                <a:latin typeface="Calibri"/>
              </a:rPr>
              <a:t>ivm</a:t>
            </a: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 koude gaten in gevel)</a:t>
            </a:r>
            <a:endParaRPr lang="en-US" sz="2800" b="0" strike="noStrike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800" b="0" strike="noStrike" spc="-1" dirty="0">
                <a:solidFill>
                  <a:srgbClr val="000000"/>
                </a:solidFill>
                <a:latin typeface="Calibri"/>
              </a:rPr>
              <a:t>Koude voeten worden vaak eerder door trek langs de vloer veroorzaakt dan door gebrek aan vloerisolatie</a:t>
            </a:r>
            <a:endParaRPr lang="en-US" sz="2800" spc="-1" dirty="0">
              <a:latin typeface="Arial"/>
            </a:endParaRPr>
          </a:p>
          <a:p>
            <a:pPr marL="228600" indent="-2278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nl-NL" sz="2600" b="0" strike="noStrike" spc="-1" dirty="0">
                <a:solidFill>
                  <a:srgbClr val="000000"/>
                </a:solidFill>
                <a:latin typeface="Calibri"/>
              </a:rPr>
              <a:t>De trek langs de vloer wordt op zijn beurt weer vaak veroorzaakt door matige beglazing en kierende kozijnen</a:t>
            </a:r>
            <a:endParaRPr lang="en-US" sz="2600" b="0" strike="noStrike" spc="-1" dirty="0">
              <a:latin typeface="Arial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54E537AA-BC80-4460-BAC4-339F0F457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522" y="1827842"/>
            <a:ext cx="3267075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08" y="476091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Meer informatie over Isolatie?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 err="1">
                  <a:solidFill>
                    <a:schemeClr val="tx1"/>
                  </a:solidFill>
                </a:rPr>
                <a:t>informatie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61A6C507-F5D3-41AB-9505-96A850B9A60D}"/>
              </a:ext>
            </a:extLst>
          </p:cNvPr>
          <p:cNvSpPr txBox="1"/>
          <p:nvPr/>
        </p:nvSpPr>
        <p:spPr>
          <a:xfrm>
            <a:off x="806808" y="1118071"/>
            <a:ext cx="10790617" cy="330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nl-NL" sz="2400" spc="-1" dirty="0">
                <a:solidFill>
                  <a:srgbClr val="000000"/>
                </a:solidFill>
                <a:latin typeface="Calibri"/>
              </a:rPr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r>
              <a:rPr lang="en-US" sz="2600" b="0" strike="noStrike" spc="-1" dirty="0">
                <a:latin typeface="Arial"/>
              </a:rPr>
              <a:t>Hand-out </a:t>
            </a:r>
            <a:r>
              <a:rPr lang="en-US" sz="2600" b="0" strike="noStrike" spc="-1" dirty="0" err="1">
                <a:latin typeface="Arial"/>
              </a:rPr>
              <a:t>isoleren</a:t>
            </a:r>
            <a:r>
              <a:rPr lang="en-US" sz="2600" b="0" strike="noStrike" spc="-1" dirty="0">
                <a:latin typeface="Arial"/>
              </a:rPr>
              <a:t>: </a:t>
            </a: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en-US" sz="2600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ebas" panose="020B0606020202050201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www.wirdum-gn.com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ebas" panose="020B0606020202050201" pitchFamily="34" charset="0"/>
              </a:rPr>
              <a:t/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ebas" panose="020B0606020202050201" pitchFamily="34" charset="0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ebas" panose="020B0606020202050201" pitchFamily="34" charset="0"/>
              </a:rPr>
              <a:t/>
            </a:r>
            <a:b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ebas" panose="020B0606020202050201" pitchFamily="34" charset="0"/>
              </a:rPr>
            </a:b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Bebas" panose="020B0606020202050201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www.eenum.net</a:t>
            </a:r>
            <a:endParaRPr lang="en-US" sz="2600" b="0" strike="noStrike" spc="-1" dirty="0">
              <a:solidFill>
                <a:schemeClr val="accent6">
                  <a:lumMod val="75000"/>
                </a:schemeClr>
              </a:solidFill>
              <a:latin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EBB6F5C4-9E40-89E8-0B91-044F59C54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655" t="12488" r="37729" b="23474"/>
          <a:stretch/>
        </p:blipFill>
        <p:spPr>
          <a:xfrm rot="1174623">
            <a:off x="7045761" y="953036"/>
            <a:ext cx="3123128" cy="4391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35506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4DDF8BC0-9543-475D-AD4C-08D156508A2A}"/>
              </a:ext>
            </a:extLst>
          </p:cNvPr>
          <p:cNvSpPr txBox="1"/>
          <p:nvPr/>
        </p:nvSpPr>
        <p:spPr>
          <a:xfrm>
            <a:off x="528034" y="953037"/>
            <a:ext cx="10502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Vragen?</a:t>
            </a:r>
          </a:p>
        </p:txBody>
      </p:sp>
      <p:pic>
        <p:nvPicPr>
          <p:cNvPr id="5" name="Google Shape;95;p5" descr="achtergrond-2_Tekengebied 1.jpg">
            <a:extLst>
              <a:ext uri="{FF2B5EF4-FFF2-40B4-BE49-F238E27FC236}">
                <a16:creationId xmlns:a16="http://schemas.microsoft.com/office/drawing/2014/main" xmlns="" id="{83096C9A-AB89-48CD-8A90-1CA660F016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951" r="7950"/>
          <a:stretch/>
        </p:blipFill>
        <p:spPr>
          <a:xfrm>
            <a:off x="0" y="-378067"/>
            <a:ext cx="12192000" cy="70857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4A6A48F6-6E0F-4056-8B29-F5F7C6A06EA5}"/>
              </a:ext>
            </a:extLst>
          </p:cNvPr>
          <p:cNvSpPr txBox="1"/>
          <p:nvPr/>
        </p:nvSpPr>
        <p:spPr>
          <a:xfrm>
            <a:off x="4268191" y="786589"/>
            <a:ext cx="302240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025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E418F443-82D2-47CC-923A-21CD5E269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1" b="35210"/>
          <a:stretch/>
        </p:blipFill>
        <p:spPr>
          <a:xfrm>
            <a:off x="498281" y="2862811"/>
            <a:ext cx="10822782" cy="3043237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 err="1">
                  <a:solidFill>
                    <a:schemeClr val="tx1"/>
                  </a:solidFill>
                </a:rPr>
                <a:t>Belangrijke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afspraken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20D2B712-1F1F-43C7-A6CD-955DC0AB3F72}"/>
              </a:ext>
            </a:extLst>
          </p:cNvPr>
          <p:cNvSpPr txBox="1"/>
          <p:nvPr/>
        </p:nvSpPr>
        <p:spPr>
          <a:xfrm>
            <a:off x="1030310" y="811369"/>
            <a:ext cx="10097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Bebas" panose="020B0606020202050201" pitchFamily="34" charset="0"/>
              </a:rPr>
              <a:t>Waarom doen we dit?</a:t>
            </a:r>
          </a:p>
        </p:txBody>
      </p:sp>
    </p:spTree>
    <p:extLst>
      <p:ext uri="{BB962C8B-B14F-4D97-AF65-F5344CB8AC3E}">
        <p14:creationId xmlns:p14="http://schemas.microsoft.com/office/powerpoint/2010/main" val="341638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4DDF8BC0-9543-475D-AD4C-08D156508A2A}"/>
              </a:ext>
            </a:extLst>
          </p:cNvPr>
          <p:cNvSpPr txBox="1"/>
          <p:nvPr/>
        </p:nvSpPr>
        <p:spPr>
          <a:xfrm>
            <a:off x="528034" y="953037"/>
            <a:ext cx="10502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Vragen?</a:t>
            </a:r>
          </a:p>
        </p:txBody>
      </p:sp>
      <p:pic>
        <p:nvPicPr>
          <p:cNvPr id="5" name="Google Shape;95;p5" descr="achtergrond-2_Tekengebied 1.jpg">
            <a:extLst>
              <a:ext uri="{FF2B5EF4-FFF2-40B4-BE49-F238E27FC236}">
                <a16:creationId xmlns:a16="http://schemas.microsoft.com/office/drawing/2014/main" xmlns="" id="{83096C9A-AB89-48CD-8A90-1CA660F016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951" r="7950"/>
          <a:stretch/>
        </p:blipFill>
        <p:spPr>
          <a:xfrm>
            <a:off x="0" y="-378067"/>
            <a:ext cx="12192000" cy="70857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4A6A48F6-6E0F-4056-8B29-F5F7C6A06EA5}"/>
              </a:ext>
            </a:extLst>
          </p:cNvPr>
          <p:cNvSpPr txBox="1"/>
          <p:nvPr/>
        </p:nvSpPr>
        <p:spPr>
          <a:xfrm>
            <a:off x="3081565" y="1456683"/>
            <a:ext cx="493863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0" dirty="0"/>
              <a:t>Pauze</a:t>
            </a:r>
          </a:p>
        </p:txBody>
      </p:sp>
    </p:spTree>
    <p:extLst>
      <p:ext uri="{BB962C8B-B14F-4D97-AF65-F5344CB8AC3E}">
        <p14:creationId xmlns:p14="http://schemas.microsoft.com/office/powerpoint/2010/main" val="1548800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46" y="2899454"/>
            <a:ext cx="3408947" cy="688558"/>
          </a:xfrm>
        </p:spPr>
        <p:txBody>
          <a:bodyPr>
            <a:noAutofit/>
          </a:bodyPr>
          <a:lstStyle/>
          <a:p>
            <a:r>
              <a:rPr lang="en-US" sz="4000" b="1" dirty="0" err="1">
                <a:latin typeface="Bebas" panose="020B0606020202050201" pitchFamily="34" charset="0"/>
              </a:rPr>
              <a:t>Welke</a:t>
            </a:r>
            <a:r>
              <a:rPr lang="en-US" sz="4000" b="1" dirty="0">
                <a:latin typeface="Bebas" panose="020B0606020202050201" pitchFamily="34" charset="0"/>
              </a:rPr>
              <a:t> routes </a:t>
            </a:r>
            <a:br>
              <a:rPr lang="en-US" sz="4000" b="1" dirty="0">
                <a:latin typeface="Bebas" panose="020B0606020202050201" pitchFamily="34" charset="0"/>
              </a:rPr>
            </a:br>
            <a:r>
              <a:rPr lang="en-US" sz="4000" b="1" dirty="0" err="1">
                <a:latin typeface="Bebas" panose="020B0606020202050201" pitchFamily="34" charset="0"/>
              </a:rPr>
              <a:t>zijn</a:t>
            </a:r>
            <a:r>
              <a:rPr lang="en-US" sz="4000" b="1" dirty="0">
                <a:latin typeface="Bebas" panose="020B0606020202050201" pitchFamily="34" charset="0"/>
              </a:rPr>
              <a:t> er </a:t>
            </a:r>
            <a:r>
              <a:rPr lang="en-US" sz="4000" b="1" dirty="0" err="1">
                <a:latin typeface="Bebas" panose="020B0606020202050201" pitchFamily="34" charset="0"/>
              </a:rPr>
              <a:t>naar</a:t>
            </a:r>
            <a:r>
              <a:rPr lang="en-US" sz="4000" b="1" dirty="0">
                <a:latin typeface="Bebas" panose="020B0606020202050201" pitchFamily="34" charset="0"/>
              </a:rPr>
              <a:t> </a:t>
            </a:r>
            <a:r>
              <a:rPr lang="en-US" sz="4000" b="1" dirty="0" err="1">
                <a:latin typeface="Bebas" panose="020B0606020202050201" pitchFamily="34" charset="0"/>
              </a:rPr>
              <a:t>een</a:t>
            </a:r>
            <a:r>
              <a:rPr lang="en-US" sz="4000" b="1" dirty="0">
                <a:latin typeface="Bebas" panose="020B0606020202050201" pitchFamily="34" charset="0"/>
              </a:rPr>
              <a:t> </a:t>
            </a:r>
            <a:r>
              <a:rPr lang="en-US" sz="4000" b="1" dirty="0" err="1">
                <a:latin typeface="Bebas" panose="020B0606020202050201" pitchFamily="34" charset="0"/>
              </a:rPr>
              <a:t>aardgasvrij</a:t>
            </a:r>
            <a:r>
              <a:rPr lang="en-US" sz="4000" b="1" dirty="0">
                <a:latin typeface="Bebas" panose="020B0606020202050201" pitchFamily="34" charset="0"/>
              </a:rPr>
              <a:t> </a:t>
            </a:r>
            <a:r>
              <a:rPr lang="en-US" sz="4000" b="1" dirty="0" err="1">
                <a:latin typeface="Bebas" panose="020B0606020202050201" pitchFamily="34" charset="0"/>
              </a:rPr>
              <a:t>dorp</a:t>
            </a:r>
            <a:r>
              <a:rPr lang="en-US" sz="4000" b="1" dirty="0">
                <a:latin typeface="Bebas" panose="020B0606020202050201" pitchFamily="34" charset="0"/>
              </a:rPr>
              <a:t>? </a:t>
            </a:r>
            <a:endParaRPr lang="aa-ET" sz="4000" dirty="0">
              <a:solidFill>
                <a:schemeClr val="accent1"/>
              </a:solidFill>
              <a:latin typeface="Bebas" panose="020B0606020202050201" pitchFamily="34" charset="0"/>
            </a:endParaRPr>
          </a:p>
        </p:txBody>
      </p:sp>
      <p:pic>
        <p:nvPicPr>
          <p:cNvPr id="5" name="Picture 4" descr="How to Find Your Story_IA_final">
            <a:extLst>
              <a:ext uri="{FF2B5EF4-FFF2-40B4-BE49-F238E27FC236}">
                <a16:creationId xmlns:a16="http://schemas.microsoft.com/office/drawing/2014/main" xmlns="" id="{0EC2D29D-D331-466F-8DF7-F68B61717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06"/>
          <a:stretch/>
        </p:blipFill>
        <p:spPr bwMode="auto">
          <a:xfrm>
            <a:off x="5010386" y="10"/>
            <a:ext cx="7181613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280478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200" dirty="0">
                <a:latin typeface="Bebas" panose="020B0606020202050201" pitchFamily="34" charset="0"/>
              </a:rPr>
              <a:t>Er zijn grofweg drie routes te onderscheiden die leiden naar een aardgasvrij dorp</a:t>
            </a:r>
          </a:p>
          <a:p>
            <a:endParaRPr lang="nl-NL" sz="3200" dirty="0">
              <a:latin typeface="Bebas" panose="020B0606020202050201" pitchFamily="34" charset="0"/>
            </a:endParaRPr>
          </a:p>
          <a:p>
            <a:r>
              <a:rPr lang="nl-NL" sz="3200" dirty="0">
                <a:latin typeface="Bebas" panose="020B0606020202050201" pitchFamily="34" charset="0"/>
              </a:rPr>
              <a:t>Wat betekent dit voor uw huis, portemonnee en dorp?</a:t>
            </a:r>
          </a:p>
          <a:p>
            <a:endParaRPr lang="aa-ET" sz="3200" dirty="0">
              <a:latin typeface="Bebas" panose="020B0606020202050201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8CE37E-90D6-8B4A-B3A4-44FE2F09656B}"/>
              </a:ext>
            </a:extLst>
          </p:cNvPr>
          <p:cNvGrpSpPr/>
          <p:nvPr/>
        </p:nvGrpSpPr>
        <p:grpSpPr>
          <a:xfrm>
            <a:off x="564517" y="304072"/>
            <a:ext cx="4047823" cy="475861"/>
            <a:chOff x="3475975" y="1416374"/>
            <a:chExt cx="3296300" cy="4758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0AD468-9E31-BA42-84CB-BA93BE48F66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4011245A-5DA1-594F-A3B7-2972D9A7C50F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>
                  <a:solidFill>
                    <a:schemeClr val="tx1"/>
                  </a:solidFill>
                </a:rPr>
                <a:t>Routes </a:t>
              </a:r>
              <a:r>
                <a:rPr lang="en-US" b="1" dirty="0" err="1">
                  <a:solidFill>
                    <a:schemeClr val="tx1"/>
                  </a:solidFill>
                </a:rPr>
                <a:t>naar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een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aardgas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vrij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dorp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90381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DAD50378-EE01-4DCB-BFF6-522D355442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12" y="663684"/>
            <a:ext cx="11309866" cy="5944965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8CE37E-90D6-8B4A-B3A4-44FE2F09656B}"/>
              </a:ext>
            </a:extLst>
          </p:cNvPr>
          <p:cNvGrpSpPr/>
          <p:nvPr/>
        </p:nvGrpSpPr>
        <p:grpSpPr>
          <a:xfrm>
            <a:off x="564517" y="304072"/>
            <a:ext cx="4047823" cy="475861"/>
            <a:chOff x="3475975" y="1416374"/>
            <a:chExt cx="3296300" cy="4758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0AD468-9E31-BA42-84CB-BA93BE48F66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4011245A-5DA1-594F-A3B7-2972D9A7C50F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>
                  <a:solidFill>
                    <a:schemeClr val="tx1"/>
                  </a:solidFill>
                </a:rPr>
                <a:t>Routes </a:t>
              </a:r>
              <a:r>
                <a:rPr lang="en-US" b="1" dirty="0" err="1">
                  <a:solidFill>
                    <a:schemeClr val="tx1"/>
                  </a:solidFill>
                </a:rPr>
                <a:t>naar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een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aardgasvrij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dorp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>
                  <a:solidFill>
                    <a:schemeClr val="tx1"/>
                  </a:solidFill>
                </a:rPr>
                <a:t>Wirdum en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885F935E-E80D-44AF-9176-EA31C0547F0A}"/>
              </a:ext>
            </a:extLst>
          </p:cNvPr>
          <p:cNvSpPr txBox="1"/>
          <p:nvPr/>
        </p:nvSpPr>
        <p:spPr>
          <a:xfrm>
            <a:off x="309093" y="2195848"/>
            <a:ext cx="64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1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xmlns="" id="{87DB91F5-BD05-4921-ABE5-D2C28A18D220}"/>
              </a:ext>
            </a:extLst>
          </p:cNvPr>
          <p:cNvSpPr txBox="1"/>
          <p:nvPr/>
        </p:nvSpPr>
        <p:spPr>
          <a:xfrm>
            <a:off x="309093" y="3694362"/>
            <a:ext cx="64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2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xmlns="" id="{6D64A20E-CC6D-4A56-88C4-64C2BFEE71C6}"/>
              </a:ext>
            </a:extLst>
          </p:cNvPr>
          <p:cNvSpPr txBox="1"/>
          <p:nvPr/>
        </p:nvSpPr>
        <p:spPr>
          <a:xfrm>
            <a:off x="309093" y="5252434"/>
            <a:ext cx="64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3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5D9CED81-2B15-22AE-E15A-EB3C6A39D9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64" t="16136" r="11003" b="13980"/>
          <a:stretch/>
        </p:blipFill>
        <p:spPr>
          <a:xfrm>
            <a:off x="8773459" y="61639"/>
            <a:ext cx="1233385" cy="108784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xmlns="" id="{41C2A8A8-98E4-DCA0-3EAC-81C25A2EE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259" y="2811255"/>
            <a:ext cx="1162858" cy="102537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5608586C-3A9E-7785-E36D-4E7DF69D8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3990" y="2811255"/>
            <a:ext cx="826425" cy="99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Kies je voor een volledige elektrische oplossing om te voorzien in warmte?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/>
              <a:t>Isoleer de woning dan zo goed mogelijk maar minimaal tot energielabel A of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Kies je voor een hybride oplossing om te voorzien in warmte? Dat wil zeggen een combinatie van elektriciteit en een andere vorm van gas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/>
              <a:t>Isoleer de woning dan tot minimaal energielabel B of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Bij een warmtenet ligt het aan de temperatuur van de toegevoerde warmte hoever het noodzakelijk is de woning te isoleren.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nl-NL" sz="2000" dirty="0"/>
              <a:t>bij lage temp. tot minimaal label A of B, bij een hoge temp van 70C hoeft er weinig tot niets te worden </a:t>
            </a:r>
            <a:r>
              <a:rPr lang="nl-NL" sz="2000" dirty="0" err="1"/>
              <a:t>geisoleerd</a:t>
            </a:r>
            <a:r>
              <a:rPr lang="nl-NL" sz="2000" dirty="0"/>
              <a:t> om het huis warm te krijgen, echter voor portemonnee en milieu is isolatie natuurlijk wel beter.</a:t>
            </a:r>
          </a:p>
          <a:p>
            <a:endParaRPr lang="aa-ET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96676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Vuistregel isoleren richting een aardgasvrije woning:</a:t>
            </a:r>
            <a:r>
              <a:rPr lang="nl-NL" dirty="0"/>
              <a:t/>
            </a:r>
            <a:br>
              <a:rPr lang="nl-NL" dirty="0"/>
            </a:br>
            <a:endParaRPr lang="aa-ET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8CE37E-90D6-8B4A-B3A4-44FE2F09656B}"/>
              </a:ext>
            </a:extLst>
          </p:cNvPr>
          <p:cNvGrpSpPr/>
          <p:nvPr/>
        </p:nvGrpSpPr>
        <p:grpSpPr>
          <a:xfrm>
            <a:off x="564517" y="228633"/>
            <a:ext cx="4047823" cy="475861"/>
            <a:chOff x="3475975" y="1416374"/>
            <a:chExt cx="3296300" cy="4758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0AD468-9E31-BA42-84CB-BA93BE48F66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4011245A-5DA1-594F-A3B7-2972D9A7C50F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 err="1">
                  <a:solidFill>
                    <a:schemeClr val="tx1"/>
                  </a:solidFill>
                </a:rPr>
                <a:t>Isoleren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 err="1">
                  <a:solidFill>
                    <a:schemeClr val="tx1"/>
                  </a:solidFill>
                </a:rPr>
                <a:t>Goed</a:t>
              </a:r>
              <a:r>
                <a:rPr lang="en-US" b="1" dirty="0">
                  <a:solidFill>
                    <a:schemeClr val="tx1"/>
                  </a:solidFill>
                </a:rPr>
                <a:t> om te </a:t>
              </a:r>
              <a:r>
                <a:rPr lang="en-US" b="1" dirty="0" err="1">
                  <a:solidFill>
                    <a:schemeClr val="tx1"/>
                  </a:solidFill>
                </a:rPr>
                <a:t>weten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8798428"/>
      </p:ext>
    </p:extLst>
  </p:cSld>
  <p:clrMapOvr>
    <a:masterClrMapping/>
  </p:clrMapOvr>
  <p:transition spd="slow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58CE37E-90D6-8B4A-B3A4-44FE2F09656B}"/>
              </a:ext>
            </a:extLst>
          </p:cNvPr>
          <p:cNvGrpSpPr/>
          <p:nvPr/>
        </p:nvGrpSpPr>
        <p:grpSpPr>
          <a:xfrm>
            <a:off x="564517" y="265435"/>
            <a:ext cx="4047823" cy="475861"/>
            <a:chOff x="3475975" y="1416374"/>
            <a:chExt cx="3296300" cy="47586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8C0AD468-9E31-BA42-84CB-BA93BE48F664}"/>
                </a:ext>
              </a:extLst>
            </p:cNvPr>
            <p:cNvSpPr/>
            <p:nvPr/>
          </p:nvSpPr>
          <p:spPr>
            <a:xfrm>
              <a:off x="6525517" y="1659738"/>
              <a:ext cx="246758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xmlns="" id="{4011245A-5DA1-594F-A3B7-2972D9A7C50F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>
                  <a:solidFill>
                    <a:schemeClr val="tx1"/>
                  </a:solidFill>
                </a:rPr>
                <a:t>Routes </a:t>
              </a:r>
              <a:r>
                <a:rPr lang="en-US" b="1" dirty="0" err="1">
                  <a:solidFill>
                    <a:schemeClr val="tx1"/>
                  </a:solidFill>
                </a:rPr>
                <a:t>naar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een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aardgasvrij</a:t>
              </a:r>
              <a:r>
                <a:rPr lang="en-US" b="1" dirty="0">
                  <a:solidFill>
                    <a:schemeClr val="tx1"/>
                  </a:solidFill>
                </a:rPr>
                <a:t> </a:t>
              </a:r>
              <a:r>
                <a:rPr lang="en-US" b="1" dirty="0" err="1">
                  <a:solidFill>
                    <a:schemeClr val="tx1"/>
                  </a:solidFill>
                </a:rPr>
                <a:t>dorp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en-US" b="1" dirty="0">
                  <a:solidFill>
                    <a:schemeClr val="tx1"/>
                  </a:solidFill>
                </a:rPr>
                <a:t>Wirdum en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4CB0E0DA-9914-7914-E20D-7A71EB119465}"/>
              </a:ext>
            </a:extLst>
          </p:cNvPr>
          <p:cNvPicPr/>
          <p:nvPr/>
        </p:nvPicPr>
        <p:blipFill rotWithShape="1">
          <a:blip r:embed="rId2"/>
          <a:srcRect t="24113"/>
          <a:stretch/>
        </p:blipFill>
        <p:spPr>
          <a:xfrm>
            <a:off x="713338" y="1178416"/>
            <a:ext cx="4908290" cy="2298879"/>
          </a:xfrm>
          <a:prstGeom prst="rect">
            <a:avLst/>
          </a:prstGeom>
          <a:ln w="0">
            <a:noFill/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xmlns="" id="{7AE8E1EF-6C0B-3D96-0EBA-836418E1B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19" y="40062"/>
            <a:ext cx="5644553" cy="2958376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xmlns="" id="{BE7645F2-2D61-2565-9EE0-F3F20B68C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447" y="3224241"/>
            <a:ext cx="5644553" cy="292517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xmlns="" id="{418815D1-6FA8-5834-72F3-F1FA41258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79" y="3053223"/>
            <a:ext cx="6289040" cy="2966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95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xmlns="" id="{7DF96CAF-930A-4D4E-8E93-898D398EA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931100" cy="6935273"/>
          </a:xfrm>
          <a:prstGeom prst="rect">
            <a:avLst/>
          </a:prstGeom>
        </p:spPr>
      </p:pic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46" y="2899454"/>
            <a:ext cx="3408947" cy="68855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Bebas" panose="020B0606020202050201" pitchFamily="34" charset="0"/>
              </a:rPr>
              <a:t>Nu al </a:t>
            </a:r>
            <a:r>
              <a:rPr lang="en-US" sz="4000" b="1" dirty="0" err="1">
                <a:latin typeface="Bebas" panose="020B0606020202050201" pitchFamily="34" charset="0"/>
              </a:rPr>
              <a:t>aan</a:t>
            </a:r>
            <a:r>
              <a:rPr lang="en-US" sz="4000" b="1" dirty="0">
                <a:latin typeface="Bebas" panose="020B0606020202050201" pitchFamily="34" charset="0"/>
              </a:rPr>
              <a:t> de slag?</a:t>
            </a:r>
            <a:br>
              <a:rPr lang="en-US" sz="4000" b="1" dirty="0">
                <a:latin typeface="Bebas" panose="020B0606020202050201" pitchFamily="34" charset="0"/>
              </a:rPr>
            </a:br>
            <a:r>
              <a:rPr lang="en-US" sz="4000" b="1" dirty="0">
                <a:latin typeface="Bebas" panose="020B0606020202050201" pitchFamily="34" charset="0"/>
              </a:rPr>
              <a:t/>
            </a:r>
            <a:br>
              <a:rPr lang="en-US" sz="4000" b="1" dirty="0">
                <a:latin typeface="Bebas" panose="020B0606020202050201" pitchFamily="34" charset="0"/>
              </a:rPr>
            </a:br>
            <a:endParaRPr lang="aa-ET" sz="4000" dirty="0">
              <a:solidFill>
                <a:schemeClr val="accent1"/>
              </a:solidFill>
              <a:latin typeface="Bebas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3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08" y="335330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Energie en Geld besparen 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>
                  <a:solidFill>
                    <a:schemeClr val="tx1"/>
                  </a:solidFill>
                </a:rPr>
                <a:t>Nu al </a:t>
              </a:r>
              <a:r>
                <a:rPr lang="en-US" b="1" dirty="0" err="1">
                  <a:solidFill>
                    <a:schemeClr val="tx1"/>
                  </a:solidFill>
                </a:rPr>
                <a:t>aan</a:t>
              </a:r>
              <a:r>
                <a:rPr lang="en-US" b="1" dirty="0">
                  <a:solidFill>
                    <a:schemeClr val="tx1"/>
                  </a:solidFill>
                </a:rPr>
                <a:t> de slag?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61A6C507-F5D3-41AB-9505-96A850B9A60D}"/>
              </a:ext>
            </a:extLst>
          </p:cNvPr>
          <p:cNvSpPr txBox="1"/>
          <p:nvPr/>
        </p:nvSpPr>
        <p:spPr>
          <a:xfrm>
            <a:off x="806808" y="1118071"/>
            <a:ext cx="7796279" cy="5381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nl-NL" sz="2400" spc="-1" dirty="0">
                <a:solidFill>
                  <a:srgbClr val="000000"/>
                </a:solidFill>
                <a:latin typeface="Calibri"/>
              </a:rPr>
              <a:t>Probeer uit: Zet CV temperatuur lager, op 50 graden, CV werkt efficiënter op lagere temperatuur.</a:t>
            </a:r>
          </a:p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spc="-1" dirty="0">
                <a:solidFill>
                  <a:srgbClr val="000000"/>
                </a:solidFill>
                <a:latin typeface="Calibri"/>
                <a:hlinkClick r:id="rId2"/>
              </a:rPr>
              <a:t>https://zetmop60.nl/</a:t>
            </a:r>
            <a:r>
              <a:rPr lang="nl-NL" sz="2400" spc="-1" dirty="0">
                <a:solidFill>
                  <a:srgbClr val="000000"/>
                </a:solidFill>
                <a:latin typeface="Calibri"/>
              </a:rPr>
              <a:t>  bespaar tot 60,- per jaar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400" i="1" spc="-1" dirty="0">
              <a:solidFill>
                <a:srgbClr val="000000"/>
              </a:solidFill>
              <a:latin typeface="Calibri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400" i="1" spc="-1" dirty="0">
              <a:solidFill>
                <a:srgbClr val="000000"/>
              </a:solidFill>
              <a:latin typeface="Calibri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i="1" spc="-1" dirty="0">
                <a:solidFill>
                  <a:srgbClr val="000000"/>
                </a:solidFill>
                <a:latin typeface="Calibri"/>
              </a:rPr>
              <a:t>Werkt dit goed? Dan kun je de woning in huidige staat ook warm krijgen met warmtepomp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i="1" spc="-1" dirty="0">
                <a:solidFill>
                  <a:srgbClr val="000000"/>
                </a:solidFill>
                <a:latin typeface="Calibri"/>
              </a:rPr>
              <a:t>Extra voordeel: waarschijnlijk zijn er geen lage temperatuur radiatoren nodig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en-US" sz="2600" b="0" strike="noStrike" spc="-1" dirty="0">
              <a:latin typeface="Arial"/>
            </a:endParaRPr>
          </a:p>
        </p:txBody>
      </p:sp>
      <p:pic>
        <p:nvPicPr>
          <p:cNvPr id="8" name="Picture 4" descr="A Light Bulb Moment. Have you ever had a bright idea? I mean… | by Danna  Reich Colman | The Weekly Knob">
            <a:extLst>
              <a:ext uri="{FF2B5EF4-FFF2-40B4-BE49-F238E27FC236}">
                <a16:creationId xmlns:a16="http://schemas.microsoft.com/office/drawing/2014/main" xmlns="" id="{CE50BB0B-0208-46CA-973A-D743B2F55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087" y="1996243"/>
            <a:ext cx="3410663" cy="246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49901"/>
      </p:ext>
    </p:extLst>
  </p:cSld>
  <p:clrMapOvr>
    <a:masterClrMapping/>
  </p:clrMapOvr>
  <p:transition spd="slow">
    <p:wip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08" y="335330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Energie en geld besparen?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49412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 algn="ctr"/>
              <a:r>
                <a:rPr lang="en-US" b="1" dirty="0">
                  <a:solidFill>
                    <a:schemeClr val="tx1"/>
                  </a:solidFill>
                </a:rPr>
                <a:t>Nu al </a:t>
              </a:r>
              <a:r>
                <a:rPr lang="en-US" b="1" dirty="0" err="1">
                  <a:solidFill>
                    <a:schemeClr val="tx1"/>
                  </a:solidFill>
                </a:rPr>
                <a:t>aan</a:t>
              </a:r>
              <a:r>
                <a:rPr lang="en-US" b="1" dirty="0">
                  <a:solidFill>
                    <a:schemeClr val="tx1"/>
                  </a:solidFill>
                </a:rPr>
                <a:t> de slag?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61A6C507-F5D3-41AB-9505-96A850B9A60D}"/>
              </a:ext>
            </a:extLst>
          </p:cNvPr>
          <p:cNvSpPr txBox="1"/>
          <p:nvPr/>
        </p:nvSpPr>
        <p:spPr>
          <a:xfrm>
            <a:off x="806808" y="1317693"/>
            <a:ext cx="7796279" cy="3535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400" spc="-1" dirty="0">
                <a:solidFill>
                  <a:srgbClr val="000000"/>
                </a:solidFill>
                <a:latin typeface="Calibri"/>
              </a:rPr>
              <a:t>Waterzijdig inregelen CV  (kosten ca. 500,-)</a:t>
            </a:r>
          </a:p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r>
              <a:rPr lang="nl-NL" sz="2400" spc="-1" dirty="0">
                <a:solidFill>
                  <a:srgbClr val="000000"/>
                </a:solidFill>
                <a:latin typeface="Calibri"/>
              </a:rPr>
              <a:t>Water wordt gelijkmatig verdeeld over verwarmingselementen, besparing ca. 10-20% energie</a:t>
            </a:r>
          </a:p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buNone/>
            </a:pPr>
            <a:endParaRPr lang="nl-NL" sz="2400" spc="-1" dirty="0">
              <a:solidFill>
                <a:srgbClr val="000000"/>
              </a:solidFill>
              <a:latin typeface="Calibri"/>
            </a:endParaRPr>
          </a:p>
          <a:p>
            <a:pPr marL="0" indent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None/>
            </a:pPr>
            <a:endParaRPr lang="en-US" sz="2600" b="0" strike="noStrike" spc="-1" dirty="0">
              <a:latin typeface="Arial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F56F13AD-D3FD-4988-A316-53C9A9304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991" y="3162169"/>
            <a:ext cx="6559147" cy="254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57904"/>
      </p:ext>
    </p:extLst>
  </p:cSld>
  <p:clrMapOvr>
    <a:masterClrMapping/>
  </p:clrMapOvr>
  <p:transition spd="slow">
    <p:wip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xmlns="" id="{7DF96CAF-930A-4D4E-8E93-898D398EA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931100" cy="6935273"/>
          </a:xfrm>
          <a:prstGeom prst="rect">
            <a:avLst/>
          </a:prstGeom>
        </p:spPr>
      </p:pic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46" y="2899454"/>
            <a:ext cx="3408947" cy="688558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Bebas" panose="020B0606020202050201" pitchFamily="34" charset="0"/>
              </a:rPr>
              <a:t>Hoe </a:t>
            </a:r>
            <a:r>
              <a:rPr lang="en-US" sz="4000" b="1" dirty="0" err="1">
                <a:latin typeface="Bebas" panose="020B0606020202050201" pitchFamily="34" charset="0"/>
              </a:rPr>
              <a:t>betalen</a:t>
            </a:r>
            <a:r>
              <a:rPr lang="en-US" sz="4000" b="1" dirty="0">
                <a:latin typeface="Bebas" panose="020B0606020202050201" pitchFamily="34" charset="0"/>
              </a:rPr>
              <a:t> we </a:t>
            </a:r>
            <a:r>
              <a:rPr lang="en-US" sz="4000" b="1" dirty="0" err="1">
                <a:latin typeface="Bebas" panose="020B0606020202050201" pitchFamily="34" charset="0"/>
              </a:rPr>
              <a:t>dat</a:t>
            </a:r>
            <a:r>
              <a:rPr lang="en-US" sz="4000" b="1" dirty="0">
                <a:latin typeface="Bebas" panose="020B0606020202050201" pitchFamily="34" charset="0"/>
              </a:rPr>
              <a:t>?</a:t>
            </a:r>
            <a:br>
              <a:rPr lang="en-US" sz="4000" b="1" dirty="0">
                <a:latin typeface="Bebas" panose="020B0606020202050201" pitchFamily="34" charset="0"/>
              </a:rPr>
            </a:br>
            <a:r>
              <a:rPr lang="en-US" sz="4000" b="1" dirty="0">
                <a:latin typeface="Bebas" panose="020B0606020202050201" pitchFamily="34" charset="0"/>
              </a:rPr>
              <a:t/>
            </a:r>
            <a:br>
              <a:rPr lang="en-US" sz="4000" b="1" dirty="0">
                <a:latin typeface="Bebas" panose="020B0606020202050201" pitchFamily="34" charset="0"/>
              </a:rPr>
            </a:br>
            <a:endParaRPr lang="aa-ET" sz="4000" dirty="0">
              <a:solidFill>
                <a:schemeClr val="accent1"/>
              </a:solidFill>
              <a:latin typeface="Bebas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Startanalyse woningen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Wirdum &amp;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Afbeelding 16">
            <a:extLst>
              <a:ext uri="{FF2B5EF4-FFF2-40B4-BE49-F238E27FC236}">
                <a16:creationId xmlns:a16="http://schemas.microsoft.com/office/drawing/2014/main" xmlns="" id="{C1A1193D-4E44-E5DE-CFFC-CF7E9B3027F6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70694" y="1006440"/>
            <a:ext cx="4385880" cy="2464560"/>
          </a:xfrm>
          <a:prstGeom prst="rect">
            <a:avLst/>
          </a:prstGeom>
          <a:ln w="0">
            <a:noFill/>
          </a:ln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xmlns="" id="{3F51BDD4-3C18-4A00-9729-689A7274F02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856294" y="3552555"/>
            <a:ext cx="4414680" cy="2480760"/>
          </a:xfrm>
          <a:prstGeom prst="rect">
            <a:avLst/>
          </a:prstGeom>
          <a:ln w="0">
            <a:noFill/>
          </a:ln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xmlns="" id="{713DAE64-1047-9E41-D039-DCB138560E3E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177277" y="1006440"/>
            <a:ext cx="4071600" cy="2288160"/>
          </a:xfrm>
          <a:prstGeom prst="rect">
            <a:avLst/>
          </a:prstGeom>
          <a:ln w="0">
            <a:noFill/>
          </a:ln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xmlns="" id="{925954DF-E070-DF7A-1908-9AAB2E97ABE3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6276208" y="3552555"/>
            <a:ext cx="4081320" cy="22935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91290598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46" y="2899454"/>
            <a:ext cx="3408947" cy="688558"/>
          </a:xfrm>
        </p:spPr>
        <p:txBody>
          <a:bodyPr>
            <a:noAutofit/>
          </a:bodyPr>
          <a:lstStyle/>
          <a:p>
            <a:r>
              <a:rPr lang="en-US" sz="4000" b="1" dirty="0" err="1">
                <a:latin typeface="Bebas" panose="020B0606020202050201" pitchFamily="34" charset="0"/>
              </a:rPr>
              <a:t>Beschikbare</a:t>
            </a:r>
            <a:r>
              <a:rPr lang="en-US" sz="4000" b="1" dirty="0">
                <a:latin typeface="Bebas" panose="020B0606020202050201" pitchFamily="34" charset="0"/>
              </a:rPr>
              <a:t> subsidies</a:t>
            </a:r>
            <a:br>
              <a:rPr lang="en-US" sz="4000" b="1" dirty="0">
                <a:latin typeface="Bebas" panose="020B0606020202050201" pitchFamily="34" charset="0"/>
              </a:rPr>
            </a:br>
            <a:endParaRPr lang="aa-ET" sz="4000" dirty="0">
              <a:solidFill>
                <a:schemeClr val="accent1"/>
              </a:solidFill>
              <a:latin typeface="Bebas" panose="020B0606020202050201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E30D5CEA-A88D-4EB4-B382-ED5F23B48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4456" y="3618378"/>
            <a:ext cx="2711704" cy="271170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xmlns="" id="{DB8DD222-22D7-46D2-80B1-E0035C1D16DE}"/>
              </a:ext>
            </a:extLst>
          </p:cNvPr>
          <p:cNvSpPr txBox="1"/>
          <p:nvPr/>
        </p:nvSpPr>
        <p:spPr>
          <a:xfrm>
            <a:off x="4551070" y="1873135"/>
            <a:ext cx="7188021" cy="6453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  <a:spcAft>
                <a:spcPts val="800"/>
              </a:spcAft>
            </a:pPr>
            <a:r>
              <a:rPr lang="nl-NL" sz="2400" dirty="0"/>
              <a:t>Investeringssubsidie Duurzame Energie (ISDE)  </a:t>
            </a:r>
          </a:p>
          <a:p>
            <a:pPr lvl="1">
              <a:lnSpc>
                <a:spcPct val="87000"/>
              </a:lnSpc>
              <a:spcAft>
                <a:spcPts val="800"/>
              </a:spcAft>
            </a:pPr>
            <a:r>
              <a:rPr lang="nl-NL" sz="2000" u="sng" dirty="0">
                <a:solidFill>
                  <a:srgbClr val="0563C1"/>
                </a:solidFill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https://www.rvo.nl/subsidie-en-financieringswijzer/isde/woningeigenaren</a:t>
            </a:r>
            <a:endParaRPr lang="nl-NL" sz="2000" u="sng" dirty="0">
              <a:solidFill>
                <a:srgbClr val="0563C1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2000" dirty="0">
                <a:solidFill>
                  <a:srgbClr val="233D5A"/>
                </a:solidFill>
              </a:rPr>
              <a:t>Isolatiemaatregelen, aansluiting warmtenet, warmtepomp, zonneboiler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2000" b="1" dirty="0">
                <a:solidFill>
                  <a:srgbClr val="233D5A"/>
                </a:solidFill>
              </a:rPr>
              <a:t>Let op: check eerst de lijst met toegestane merken/apparaten voor aanschaf!</a:t>
            </a:r>
          </a:p>
          <a:p>
            <a:pPr>
              <a:lnSpc>
                <a:spcPct val="87000"/>
              </a:lnSpc>
              <a:spcAft>
                <a:spcPts val="800"/>
              </a:spcAft>
            </a:pPr>
            <a:endParaRPr lang="nl-NL" sz="2400" dirty="0"/>
          </a:p>
          <a:p>
            <a:pPr>
              <a:lnSpc>
                <a:spcPct val="87000"/>
              </a:lnSpc>
              <a:spcAft>
                <a:spcPts val="800"/>
              </a:spcAft>
            </a:pPr>
            <a:r>
              <a:rPr lang="nl-NL" sz="2400" dirty="0"/>
              <a:t>Waardevermeerderingsregeling (4000,-)</a:t>
            </a:r>
          </a:p>
          <a:p>
            <a:pPr lvl="1">
              <a:lnSpc>
                <a:spcPct val="87000"/>
              </a:lnSpc>
              <a:spcAft>
                <a:spcPts val="800"/>
              </a:spcAft>
            </a:pPr>
            <a:r>
              <a:rPr lang="nl-NL" sz="2000" u="sng" dirty="0">
                <a:solidFill>
                  <a:srgbClr val="0563C1"/>
                </a:solidFill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https://www.snn.nl/particulier/subsidie-waardevermeerdering</a:t>
            </a:r>
            <a:endParaRPr lang="nl-NL" sz="2000" u="sng" dirty="0">
              <a:solidFill>
                <a:srgbClr val="0563C1"/>
              </a:solidFill>
              <a:cs typeface="Times New Roman" panose="02020603050405020304" pitchFamily="18" charset="0"/>
            </a:endParaRPr>
          </a:p>
          <a:p>
            <a:pPr lvl="1">
              <a:lnSpc>
                <a:spcPct val="87000"/>
              </a:lnSpc>
              <a:spcAft>
                <a:spcPts val="800"/>
              </a:spcAft>
            </a:pPr>
            <a:r>
              <a:rPr lang="nl-NL" sz="2000" dirty="0"/>
              <a:t>Aan te vragen wanneer je 1000,- of meer bevingsschade hebt.</a:t>
            </a:r>
          </a:p>
          <a:p>
            <a:pPr>
              <a:lnSpc>
                <a:spcPct val="87000"/>
              </a:lnSpc>
              <a:spcAft>
                <a:spcPts val="800"/>
              </a:spcAft>
            </a:pPr>
            <a:endParaRPr lang="nl-NL" sz="2400" dirty="0"/>
          </a:p>
          <a:p>
            <a:pPr>
              <a:lnSpc>
                <a:spcPct val="87000"/>
              </a:lnSpc>
              <a:spcAft>
                <a:spcPts val="800"/>
              </a:spcAft>
            </a:pPr>
            <a:endParaRPr lang="nl-NL" sz="2400" dirty="0"/>
          </a:p>
          <a:p>
            <a:pPr>
              <a:lnSpc>
                <a:spcPct val="87000"/>
              </a:lnSpc>
              <a:spcAft>
                <a:spcPts val="800"/>
              </a:spcAft>
            </a:pPr>
            <a:endParaRPr lang="nl-NL" sz="2400" dirty="0"/>
          </a:p>
          <a:p>
            <a:pPr>
              <a:lnSpc>
                <a:spcPct val="87000"/>
              </a:lnSpc>
              <a:spcAft>
                <a:spcPts val="800"/>
              </a:spcAft>
            </a:pPr>
            <a:endParaRPr lang="nl-NL" sz="2400" dirty="0"/>
          </a:p>
          <a:p>
            <a:pPr lvl="1"/>
            <a:endParaRPr lang="nl-NL" sz="1600" dirty="0">
              <a:solidFill>
                <a:srgbClr val="233D5A"/>
              </a:solidFill>
            </a:endParaRPr>
          </a:p>
          <a:p>
            <a:pPr lvl="1"/>
            <a:endParaRPr lang="nl-NL" sz="1600" dirty="0">
              <a:solidFill>
                <a:srgbClr val="233D5A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D437FC84-80B8-40E0-BD13-A976F9841C21}"/>
              </a:ext>
            </a:extLst>
          </p:cNvPr>
          <p:cNvSpPr txBox="1"/>
          <p:nvPr/>
        </p:nvSpPr>
        <p:spPr>
          <a:xfrm>
            <a:off x="4551070" y="475809"/>
            <a:ext cx="7065673" cy="757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7000"/>
              </a:lnSpc>
              <a:spcAft>
                <a:spcPts val="800"/>
              </a:spcAft>
            </a:pPr>
            <a:r>
              <a:rPr lang="nl-NL" sz="2400" dirty="0"/>
              <a:t>Overzicht van verduurzamingssubsidies is te vinden op:</a:t>
            </a:r>
          </a:p>
          <a:p>
            <a:pPr>
              <a:lnSpc>
                <a:spcPct val="87000"/>
              </a:lnSpc>
              <a:spcAft>
                <a:spcPts val="800"/>
              </a:spcAft>
            </a:pPr>
            <a:r>
              <a:rPr lang="nl-NL" sz="1800" dirty="0">
                <a:hlinkClick r:id="rId6"/>
              </a:rPr>
              <a:t>https://www.verbeterjehuis.nl/hoe-betaal-ik-het/subsidies/</a:t>
            </a: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681262914"/>
      </p:ext>
    </p:extLst>
  </p:cSld>
  <p:clrMapOvr>
    <a:masterClrMapping/>
  </p:clrMapOvr>
  <p:transition spd="slow">
    <p:wip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E3A9DFD1-33F7-4985-BC19-A69E75BE3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935" t="18198" r="14384" b="15292"/>
          <a:stretch/>
        </p:blipFill>
        <p:spPr>
          <a:xfrm>
            <a:off x="1387644" y="17748"/>
            <a:ext cx="9416711" cy="656888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5B4A377-0FA5-204A-A883-622B967E19E2}"/>
              </a:ext>
            </a:extLst>
          </p:cNvPr>
          <p:cNvGrpSpPr/>
          <p:nvPr/>
        </p:nvGrpSpPr>
        <p:grpSpPr>
          <a:xfrm>
            <a:off x="1167105" y="5512157"/>
            <a:ext cx="10107403" cy="1074479"/>
            <a:chOff x="-804621" y="1403245"/>
            <a:chExt cx="7576896" cy="4889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7C4E9658-D4B9-CB46-A004-78A8D1E2645E}"/>
                </a:ext>
              </a:extLst>
            </p:cNvPr>
            <p:cNvSpPr/>
            <p:nvPr/>
          </p:nvSpPr>
          <p:spPr>
            <a:xfrm>
              <a:off x="-804621" y="1403245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xmlns="" id="{5AEC1E87-C174-3C4A-A474-E38F2CD0560F}"/>
                </a:ext>
              </a:extLst>
            </p:cNvPr>
            <p:cNvSpPr/>
            <p:nvPr/>
          </p:nvSpPr>
          <p:spPr>
            <a:xfrm>
              <a:off x="-804621" y="1416374"/>
              <a:ext cx="7576896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endParaRPr lang="nl-NL" dirty="0">
                <a:solidFill>
                  <a:schemeClr val="tx1"/>
                </a:solidFill>
              </a:endParaRPr>
            </a:p>
            <a:p>
              <a:pPr marL="72000" algn="ctr"/>
              <a:r>
                <a:rPr lang="nl-NL" dirty="0">
                  <a:solidFill>
                    <a:schemeClr val="tx1"/>
                  </a:solidFill>
                </a:rPr>
                <a:t>Subsidie verduurzaming woningen in versterkingsgebied NCG uitgevoerd door SNN: </a:t>
              </a:r>
              <a:r>
                <a:rPr lang="nl-NL" dirty="0">
                  <a:solidFill>
                    <a:schemeClr val="tx1"/>
                  </a:solidFill>
                  <a:hlinkClick r:id="rId3"/>
                </a:rPr>
                <a:t>https://www.snn.nl/particulier</a:t>
              </a:r>
              <a:endParaRPr lang="nl-NL" dirty="0">
                <a:solidFill>
                  <a:schemeClr val="tx1"/>
                </a:solidFill>
              </a:endParaRPr>
            </a:p>
            <a:p>
              <a:pPr marL="72000"/>
              <a:endParaRPr lang="aa-E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513704"/>
      </p:ext>
    </p:extLst>
  </p:cSld>
  <p:clrMapOvr>
    <a:masterClrMapping/>
  </p:clrMapOvr>
  <p:transition spd="slow">
    <p:wip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1" y="556924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46" y="2899454"/>
            <a:ext cx="3408947" cy="688558"/>
          </a:xfrm>
        </p:spPr>
        <p:txBody>
          <a:bodyPr>
            <a:noAutofit/>
          </a:bodyPr>
          <a:lstStyle/>
          <a:p>
            <a:r>
              <a:rPr lang="en-US" sz="4000" b="1" dirty="0" err="1">
                <a:latin typeface="Bebas" panose="020B0606020202050201" pitchFamily="34" charset="0"/>
              </a:rPr>
              <a:t>Hypotheek</a:t>
            </a:r>
            <a:r>
              <a:rPr lang="en-US" sz="4000" b="1" dirty="0">
                <a:latin typeface="Bebas" panose="020B0606020202050201" pitchFamily="34" charset="0"/>
              </a:rPr>
              <a:t> en </a:t>
            </a:r>
            <a:r>
              <a:rPr lang="en-US" sz="4000" b="1" dirty="0" err="1">
                <a:latin typeface="Bebas" panose="020B0606020202050201" pitchFamily="34" charset="0"/>
              </a:rPr>
              <a:t>leningen</a:t>
            </a:r>
            <a:r>
              <a:rPr lang="en-US" sz="4000" b="1" dirty="0">
                <a:latin typeface="Bebas" panose="020B0606020202050201" pitchFamily="34" charset="0"/>
              </a:rPr>
              <a:t/>
            </a:r>
            <a:br>
              <a:rPr lang="en-US" sz="4000" b="1" dirty="0">
                <a:latin typeface="Bebas" panose="020B0606020202050201" pitchFamily="34" charset="0"/>
              </a:rPr>
            </a:br>
            <a:endParaRPr lang="aa-ET" sz="4000" dirty="0">
              <a:solidFill>
                <a:schemeClr val="accent1"/>
              </a:solidFill>
              <a:latin typeface="Bebas" panose="020B0606020202050201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E30D5CEA-A88D-4EB4-B382-ED5F23B484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4456" y="3618378"/>
            <a:ext cx="2711704" cy="2711704"/>
          </a:xfrm>
          <a:prstGeom prst="rect">
            <a:avLst/>
          </a:prstGeom>
        </p:spPr>
      </p:pic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xmlns="" id="{E87A5985-DBC6-4B0F-B470-C9BD106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570" y="208254"/>
            <a:ext cx="7931258" cy="4873625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500" dirty="0"/>
              <a:t>Starterslening </a:t>
            </a:r>
            <a:r>
              <a:rPr lang="nl-NL" sz="5500" dirty="0" err="1"/>
              <a:t>SvN</a:t>
            </a:r>
            <a:endParaRPr lang="nl-NL" sz="5500" dirty="0"/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5500" dirty="0">
                <a:hlinkClick r:id="rId4"/>
              </a:rPr>
              <a:t>https://svn.nl/particulieren/</a:t>
            </a:r>
            <a:endParaRPr lang="nl-NL" sz="55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500" dirty="0"/>
              <a:t>Stimuleringslening </a:t>
            </a:r>
            <a:r>
              <a:rPr lang="nl-NL" sz="5500" dirty="0" err="1"/>
              <a:t>SvN</a:t>
            </a:r>
            <a:r>
              <a:rPr lang="nl-NL" sz="5500" dirty="0"/>
              <a:t>, persoonlijke lening (voorheen Loppersum)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5500" dirty="0">
                <a:hlinkClick r:id="rId5"/>
              </a:rPr>
              <a:t>https://svn.nl/lening/Eemsdelta/svn-persoonlijke-lening/16930</a:t>
            </a:r>
            <a:endParaRPr lang="nl-NL" sz="55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500" dirty="0"/>
              <a:t>Verzilverlening </a:t>
            </a:r>
            <a:r>
              <a:rPr lang="nl-NL" sz="5500" dirty="0" err="1"/>
              <a:t>SvN</a:t>
            </a:r>
            <a:r>
              <a:rPr lang="nl-NL" sz="5500" dirty="0"/>
              <a:t> (voorheen Loppersum)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5500" dirty="0">
                <a:hlinkClick r:id="rId6"/>
              </a:rPr>
              <a:t>https://www.svn.nl/lening/Eemsdelta/svn-verzilverlening/16935</a:t>
            </a:r>
            <a:endParaRPr lang="nl-NL" sz="55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500" dirty="0" err="1"/>
              <a:t>Energiebespaarlening</a:t>
            </a:r>
            <a:endParaRPr lang="nl-NL" sz="5500" dirty="0"/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5500" u="sng" dirty="0">
                <a:solidFill>
                  <a:srgbClr val="0563C1"/>
                </a:solidFill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https://www.energiebespaarlening.nl/</a:t>
            </a:r>
            <a:endParaRPr lang="nl-NL" sz="5500" u="sng" dirty="0">
              <a:solidFill>
                <a:srgbClr val="0563C1"/>
              </a:solidFill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nl-NL" sz="5500" u="sng" dirty="0">
              <a:solidFill>
                <a:srgbClr val="0563C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500" dirty="0" err="1"/>
              <a:t>Energiebespaarbudget</a:t>
            </a:r>
            <a:r>
              <a:rPr lang="nl-NL" sz="5500" dirty="0"/>
              <a:t> Nationale Hypotheek Garantie (bouwdepot)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5500" u="sng" dirty="0">
                <a:solidFill>
                  <a:srgbClr val="0563C1"/>
                </a:solidFill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https://www.nhg.nl/verduurzamen/verduurzaming/</a:t>
            </a:r>
            <a:endParaRPr lang="nl-NL" sz="5500" u="sng" dirty="0">
              <a:solidFill>
                <a:srgbClr val="0563C1"/>
              </a:solidFill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nl-NL" sz="5500" u="sng" dirty="0">
              <a:solidFill>
                <a:srgbClr val="0563C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500" dirty="0"/>
              <a:t>Duurzaamheidslening gemeente Eemsdelta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5500" dirty="0">
                <a:hlinkClick r:id="rId9"/>
              </a:rPr>
              <a:t>https://www.eemsdelta.nl/duurzaamheidslening</a:t>
            </a:r>
            <a:endParaRPr lang="nl-NL" sz="55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5500" dirty="0"/>
              <a:t>Duurzame rijksmonumenten lening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nl-NL" sz="5500" dirty="0">
                <a:hlinkClick r:id="rId10"/>
              </a:rPr>
              <a:t>https://www.restauratiefonds.nl/particulier/financieren/alle-financieringen/duurzame-monumenten-lening</a:t>
            </a:r>
            <a:endParaRPr lang="nl-NL" sz="5500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7200" dirty="0">
                <a:latin typeface="Bebas" panose="020B0606020202050201" pitchFamily="34" charset="0"/>
              </a:rPr>
              <a:t>Diverse Banken bieden leningen en hypotheken gericht op verduurzamen van de woning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l-N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34338711"/>
      </p:ext>
    </p:extLst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xmlns="" id="{4DDF8BC0-9543-475D-AD4C-08D156508A2A}"/>
              </a:ext>
            </a:extLst>
          </p:cNvPr>
          <p:cNvSpPr txBox="1"/>
          <p:nvPr/>
        </p:nvSpPr>
        <p:spPr>
          <a:xfrm>
            <a:off x="528034" y="953037"/>
            <a:ext cx="10502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>
                <a:solidFill>
                  <a:schemeClr val="bg1"/>
                </a:solidFill>
              </a:rPr>
              <a:t>Vragen?</a:t>
            </a:r>
          </a:p>
        </p:txBody>
      </p:sp>
      <p:pic>
        <p:nvPicPr>
          <p:cNvPr id="5" name="Google Shape;95;p5" descr="achtergrond-2_Tekengebied 1.jpg">
            <a:extLst>
              <a:ext uri="{FF2B5EF4-FFF2-40B4-BE49-F238E27FC236}">
                <a16:creationId xmlns:a16="http://schemas.microsoft.com/office/drawing/2014/main" xmlns="" id="{83096C9A-AB89-48CD-8A90-1CA660F016E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7951" r="7950"/>
          <a:stretch/>
        </p:blipFill>
        <p:spPr>
          <a:xfrm>
            <a:off x="0" y="-378067"/>
            <a:ext cx="12192000" cy="708579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xmlns="" id="{4A6A48F6-6E0F-4056-8B29-F5F7C6A06EA5}"/>
              </a:ext>
            </a:extLst>
          </p:cNvPr>
          <p:cNvSpPr txBox="1"/>
          <p:nvPr/>
        </p:nvSpPr>
        <p:spPr>
          <a:xfrm>
            <a:off x="4268191" y="786589"/>
            <a:ext cx="3022406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9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00124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xmlns="" id="{7DF96CAF-930A-4D4E-8E93-898D398EA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931100" cy="6935273"/>
          </a:xfrm>
          <a:prstGeom prst="rect">
            <a:avLst/>
          </a:prstGeom>
        </p:spPr>
      </p:pic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0" y="527237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720" y="2931651"/>
            <a:ext cx="3634018" cy="68855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 err="1">
                <a:latin typeface="Bebas" panose="020B0606020202050201" pitchFamily="34" charset="0"/>
              </a:rPr>
              <a:t>Deze</a:t>
            </a:r>
            <a:r>
              <a:rPr lang="en-US" sz="3200" b="1" dirty="0">
                <a:latin typeface="Bebas" panose="020B0606020202050201" pitchFamily="34" charset="0"/>
              </a:rPr>
              <a:t> </a:t>
            </a:r>
            <a:r>
              <a:rPr lang="en-US" sz="3200" b="1" dirty="0" err="1">
                <a:latin typeface="Bebas" panose="020B0606020202050201" pitchFamily="34" charset="0"/>
              </a:rPr>
              <a:t>presentatie</a:t>
            </a:r>
            <a:r>
              <a:rPr lang="en-US" sz="3200" b="1" dirty="0">
                <a:latin typeface="Bebas" panose="020B0606020202050201" pitchFamily="34" charset="0"/>
              </a:rPr>
              <a:t> is </a:t>
            </a:r>
            <a:r>
              <a:rPr lang="en-US" sz="3200" b="1" dirty="0" err="1">
                <a:latin typeface="Bebas" panose="020B0606020202050201" pitchFamily="34" charset="0"/>
              </a:rPr>
              <a:t>terug</a:t>
            </a:r>
            <a:r>
              <a:rPr lang="en-US" sz="3200" b="1" dirty="0">
                <a:latin typeface="Bebas" panose="020B0606020202050201" pitchFamily="34" charset="0"/>
              </a:rPr>
              <a:t> te </a:t>
            </a:r>
            <a:r>
              <a:rPr lang="en-US" sz="3200" b="1" dirty="0" err="1">
                <a:latin typeface="Bebas" panose="020B0606020202050201" pitchFamily="34" charset="0"/>
              </a:rPr>
              <a:t>vinden</a:t>
            </a:r>
            <a:r>
              <a:rPr lang="en-US" sz="3200" b="1" dirty="0">
                <a:latin typeface="Bebas" panose="020B0606020202050201" pitchFamily="34" charset="0"/>
              </a:rPr>
              <a:t> op:</a:t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2800" b="1" dirty="0">
                <a:latin typeface="Bebas" panose="020B0606020202050201" pitchFamily="34" charset="0"/>
                <a:hlinkClick r:id="rId3"/>
              </a:rPr>
              <a:t>www.wirdum-gn.com</a:t>
            </a:r>
            <a:r>
              <a:rPr lang="en-US" sz="2800" b="1" dirty="0">
                <a:latin typeface="Bebas" panose="020B0606020202050201" pitchFamily="34" charset="0"/>
              </a:rPr>
              <a:t/>
            </a:r>
            <a:br>
              <a:rPr lang="en-US" sz="2800" b="1" dirty="0">
                <a:latin typeface="Bebas" panose="020B0606020202050201" pitchFamily="34" charset="0"/>
              </a:rPr>
            </a:br>
            <a:r>
              <a:rPr lang="en-US" sz="2800" b="1" dirty="0">
                <a:latin typeface="Bebas" panose="020B0606020202050201" pitchFamily="34" charset="0"/>
              </a:rPr>
              <a:t/>
            </a:r>
            <a:br>
              <a:rPr lang="en-US" sz="2800" b="1" dirty="0">
                <a:latin typeface="Bebas" panose="020B0606020202050201" pitchFamily="34" charset="0"/>
              </a:rPr>
            </a:br>
            <a:r>
              <a:rPr lang="en-US" sz="2800" b="1" dirty="0">
                <a:latin typeface="Bebas" panose="020B0606020202050201" pitchFamily="34" charset="0"/>
                <a:hlinkClick r:id="rId4"/>
              </a:rPr>
              <a:t>www.eenum.net</a:t>
            </a:r>
            <a:r>
              <a:rPr lang="en-US" sz="2800" b="1" dirty="0">
                <a:latin typeface="Bebas" panose="020B0606020202050201" pitchFamily="34" charset="0"/>
              </a:rPr>
              <a:t/>
            </a:r>
            <a:br>
              <a:rPr lang="en-US" sz="2800" b="1" dirty="0">
                <a:latin typeface="Bebas" panose="020B0606020202050201" pitchFamily="34" charset="0"/>
              </a:rPr>
            </a:br>
            <a:r>
              <a:rPr lang="en-US" sz="2800" b="1" dirty="0">
                <a:latin typeface="Bebas" panose="020B0606020202050201" pitchFamily="34" charset="0"/>
              </a:rPr>
              <a:t/>
            </a:r>
            <a:br>
              <a:rPr lang="en-US" sz="28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4000" b="1" dirty="0">
                <a:latin typeface="Bebas" panose="020B0606020202050201" pitchFamily="34" charset="0"/>
              </a:rPr>
              <a:t/>
            </a:r>
            <a:br>
              <a:rPr lang="en-US" sz="4000" b="1" dirty="0">
                <a:latin typeface="Bebas" panose="020B0606020202050201" pitchFamily="34" charset="0"/>
              </a:rPr>
            </a:br>
            <a:endParaRPr lang="aa-ET" sz="4000" dirty="0">
              <a:solidFill>
                <a:schemeClr val="accent1"/>
              </a:solidFill>
              <a:latin typeface="Bebas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372762"/>
      </p:ext>
    </p:extLst>
  </p:cSld>
  <p:clrMapOvr>
    <a:masterClrMapping/>
  </p:clrMapOvr>
  <p:transition spd="slow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xmlns="" id="{7DF96CAF-930A-4D4E-8E93-898D398EAD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4931100" cy="6935273"/>
          </a:xfrm>
          <a:prstGeom prst="rect">
            <a:avLst/>
          </a:prstGeom>
        </p:spPr>
      </p:pic>
      <p:sp>
        <p:nvSpPr>
          <p:cNvPr id="10" name="Snip Single Corner of Rectangle 9">
            <a:extLst>
              <a:ext uri="{FF2B5EF4-FFF2-40B4-BE49-F238E27FC236}">
                <a16:creationId xmlns:a16="http://schemas.microsoft.com/office/drawing/2014/main" xmlns="" id="{3E510987-B469-D646-9947-979F1E8E034D}"/>
              </a:ext>
            </a:extLst>
          </p:cNvPr>
          <p:cNvSpPr/>
          <p:nvPr/>
        </p:nvSpPr>
        <p:spPr>
          <a:xfrm>
            <a:off x="0" y="527237"/>
            <a:ext cx="3958388" cy="5803525"/>
          </a:xfrm>
          <a:prstGeom prst="snip1Rect">
            <a:avLst/>
          </a:prstGeom>
          <a:solidFill>
            <a:srgbClr val="D6EAD4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a-ET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93B6B88A-0EA8-0947-948E-18DA4F42B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46" y="2899454"/>
            <a:ext cx="3408947" cy="688558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 err="1">
                <a:latin typeface="Bebas" panose="020B0606020202050201" pitchFamily="34" charset="0"/>
              </a:rPr>
              <a:t>Meedoen</a:t>
            </a:r>
            <a:r>
              <a:rPr lang="en-US" sz="3200" b="1" dirty="0">
                <a:latin typeface="Bebas" panose="020B0606020202050201" pitchFamily="34" charset="0"/>
              </a:rPr>
              <a:t> of </a:t>
            </a:r>
            <a:r>
              <a:rPr lang="en-US" sz="3200" b="1" dirty="0" err="1">
                <a:latin typeface="Bebas" panose="020B0606020202050201" pitchFamily="34" charset="0"/>
              </a:rPr>
              <a:t>meer</a:t>
            </a:r>
            <a:r>
              <a:rPr lang="en-US" sz="3200" b="1" dirty="0">
                <a:latin typeface="Bebas" panose="020B0606020202050201" pitchFamily="34" charset="0"/>
              </a:rPr>
              <a:t> </a:t>
            </a:r>
            <a:r>
              <a:rPr lang="en-US" sz="3200" b="1" dirty="0" err="1">
                <a:latin typeface="Bebas" panose="020B0606020202050201" pitchFamily="34" charset="0"/>
              </a:rPr>
              <a:t>informatie</a:t>
            </a:r>
            <a:r>
              <a:rPr lang="en-US" sz="3200" b="1" dirty="0">
                <a:latin typeface="Bebas" panose="020B0606020202050201" pitchFamily="34" charset="0"/>
              </a:rPr>
              <a:t> over de </a:t>
            </a:r>
            <a:r>
              <a:rPr lang="en-US" sz="3200" b="1" dirty="0" err="1">
                <a:latin typeface="Bebas" panose="020B0606020202050201" pitchFamily="34" charset="0"/>
              </a:rPr>
              <a:t>werkgroep</a:t>
            </a:r>
            <a:r>
              <a:rPr lang="en-US" sz="3200" b="1" dirty="0">
                <a:latin typeface="Bebas" panose="020B0606020202050201" pitchFamily="34" charset="0"/>
              </a:rPr>
              <a:t> of plan?</a:t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 err="1">
                <a:latin typeface="Bebas" panose="020B0606020202050201" pitchFamily="34" charset="0"/>
              </a:rPr>
              <a:t>Schrijf</a:t>
            </a:r>
            <a:r>
              <a:rPr lang="en-US" sz="3200" b="1" dirty="0">
                <a:latin typeface="Bebas" panose="020B0606020202050201" pitchFamily="34" charset="0"/>
              </a:rPr>
              <a:t> je naam en </a:t>
            </a:r>
            <a:r>
              <a:rPr lang="en-US" sz="3200" b="1" dirty="0" err="1">
                <a:latin typeface="Bebas" panose="020B0606020202050201" pitchFamily="34" charset="0"/>
              </a:rPr>
              <a:t>contactgegevens</a:t>
            </a:r>
            <a:r>
              <a:rPr lang="en-US" sz="3200" b="1" dirty="0">
                <a:latin typeface="Bebas" panose="020B0606020202050201" pitchFamily="34" charset="0"/>
              </a:rPr>
              <a:t> op de </a:t>
            </a:r>
            <a:r>
              <a:rPr lang="en-US" sz="3200" b="1" dirty="0" err="1">
                <a:latin typeface="Bebas" panose="020B0606020202050201" pitchFamily="34" charset="0"/>
              </a:rPr>
              <a:t>lijst</a:t>
            </a: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3200" b="1" dirty="0">
                <a:latin typeface="Bebas" panose="020B0606020202050201" pitchFamily="34" charset="0"/>
              </a:rPr>
              <a:t/>
            </a:r>
            <a:br>
              <a:rPr lang="en-US" sz="3200" b="1" dirty="0">
                <a:latin typeface="Bebas" panose="020B0606020202050201" pitchFamily="34" charset="0"/>
              </a:rPr>
            </a:br>
            <a:r>
              <a:rPr lang="en-US" sz="4000" b="1" dirty="0">
                <a:latin typeface="Bebas" panose="020B0606020202050201" pitchFamily="34" charset="0"/>
              </a:rPr>
              <a:t/>
            </a:r>
            <a:br>
              <a:rPr lang="en-US" sz="4000" b="1" dirty="0">
                <a:latin typeface="Bebas" panose="020B0606020202050201" pitchFamily="34" charset="0"/>
              </a:rPr>
            </a:br>
            <a:endParaRPr lang="aa-ET" sz="4000" dirty="0">
              <a:solidFill>
                <a:schemeClr val="accent1"/>
              </a:solidFill>
              <a:latin typeface="Bebas" panose="020B0606020202050201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6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chtergrond-2_Tekengebied 1.jpg" descr="achtergrond-2_Tekengebied 1.jpg"/>
          <p:cNvPicPr>
            <a:picLocks noChangeAspect="1"/>
          </p:cNvPicPr>
          <p:nvPr/>
        </p:nvPicPr>
        <p:blipFill>
          <a:blip r:embed="rId2"/>
          <a:srcRect l="7951" r="7951"/>
          <a:stretch>
            <a:fillRect/>
          </a:stretch>
        </p:blipFill>
        <p:spPr>
          <a:xfrm>
            <a:off x="0" y="-10372"/>
            <a:ext cx="12192000" cy="7959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partners.png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71500"/>
            <a:ext cx="9144001" cy="5715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 advTm="1606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Startanalyse woningen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Wirdum &amp;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11" name="Afbeelding 10">
            <a:extLst>
              <a:ext uri="{FF2B5EF4-FFF2-40B4-BE49-F238E27FC236}">
                <a16:creationId xmlns:a16="http://schemas.microsoft.com/office/drawing/2014/main" xmlns="" id="{457F0253-F99B-393F-0DFF-8482A36CAE5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51138" y="1635617"/>
            <a:ext cx="5384762" cy="3258044"/>
          </a:xfrm>
          <a:prstGeom prst="rect">
            <a:avLst/>
          </a:prstGeom>
          <a:ln w="0">
            <a:noFill/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xmlns="" id="{EDB57C48-AFBB-17FB-B6DC-8C9354896D3D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6096000" y="1624626"/>
            <a:ext cx="5384762" cy="3258044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19973590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Startanalyse woningen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Wirdum &amp;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xmlns="" id="{6B4BF1F2-DDE5-D58D-31B5-C20705F6A5B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15771" y="1540040"/>
            <a:ext cx="7005240" cy="3948120"/>
          </a:xfrm>
          <a:prstGeom prst="rect">
            <a:avLst/>
          </a:prstGeom>
          <a:ln w="0">
            <a:noFill/>
          </a:ln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xmlns="" id="{11849EDC-A173-63D2-EDAB-07B6CE8AC466}"/>
              </a:ext>
            </a:extLst>
          </p:cNvPr>
          <p:cNvSpPr txBox="1"/>
          <p:nvPr/>
        </p:nvSpPr>
        <p:spPr>
          <a:xfrm>
            <a:off x="6771036" y="1680693"/>
            <a:ext cx="52417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solidFill>
                  <a:srgbClr val="00B050"/>
                </a:solidFill>
              </a:rPr>
              <a:t>Na isolatie: 25-30 % besparing op woningverwarming</a:t>
            </a:r>
          </a:p>
        </p:txBody>
      </p:sp>
    </p:spTree>
    <p:extLst>
      <p:ext uri="{BB962C8B-B14F-4D97-AF65-F5344CB8AC3E}">
        <p14:creationId xmlns:p14="http://schemas.microsoft.com/office/powerpoint/2010/main" val="638183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xmlns="" id="{6697076D-B619-7647-F5F8-0E4BA1C36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302" y="908144"/>
            <a:ext cx="7607378" cy="53961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Energie Index – Energie Label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Wirdum &amp;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98394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>Energie Index – Energie Label</a:t>
            </a:r>
            <a:endParaRPr lang="aa-ET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Wirdum &amp;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pic>
        <p:nvPicPr>
          <p:cNvPr id="8" name="Tijdelijke aanduiding voor inhoud 10">
            <a:extLst>
              <a:ext uri="{FF2B5EF4-FFF2-40B4-BE49-F238E27FC236}">
                <a16:creationId xmlns:a16="http://schemas.microsoft.com/office/drawing/2014/main" xmlns="" id="{17C2D55B-4040-D47E-C7F3-17F7608C2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38" y="1325697"/>
            <a:ext cx="10223878" cy="420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9432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xmlns="" id="{DC593F43-EBDE-6D4C-8986-69CE2DB54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718" y="1579691"/>
            <a:ext cx="10524563" cy="4574830"/>
          </a:xfrm>
        </p:spPr>
        <p:txBody>
          <a:bodyPr/>
          <a:lstStyle/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BC84947E-39BA-7A4D-B4C8-11A04BBD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45" y="317882"/>
            <a:ext cx="10524562" cy="68855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 err="1">
                <a:latin typeface="Bebas" panose="020B0606020202050201" pitchFamily="34" charset="0"/>
              </a:rPr>
              <a:t>Epa</a:t>
            </a:r>
            <a:r>
              <a:rPr lang="nl-NL" dirty="0">
                <a:latin typeface="Bebas" panose="020B0606020202050201" pitchFamily="34" charset="0"/>
              </a:rPr>
              <a:t> Onderzoeken</a:t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dirty="0">
                <a:latin typeface="Bebas" panose="020B0606020202050201" pitchFamily="34" charset="0"/>
              </a:rPr>
              <a:t/>
            </a:r>
            <a:br>
              <a:rPr lang="nl-NL" dirty="0">
                <a:latin typeface="Bebas" panose="020B0606020202050201" pitchFamily="34" charset="0"/>
              </a:rPr>
            </a:br>
            <a:r>
              <a:rPr lang="nl-NL" sz="3100" dirty="0">
                <a:latin typeface="Bebas" panose="020B0606020202050201" pitchFamily="34" charset="0"/>
              </a:rPr>
              <a:t>Selectie van 6 veelvoorkomende type woningen</a:t>
            </a:r>
            <a:endParaRPr lang="aa-ET" sz="31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7BE6D28-BBEE-E249-A889-2F3088E139A8}"/>
              </a:ext>
            </a:extLst>
          </p:cNvPr>
          <p:cNvGrpSpPr/>
          <p:nvPr/>
        </p:nvGrpSpPr>
        <p:grpSpPr>
          <a:xfrm>
            <a:off x="7315200" y="6188049"/>
            <a:ext cx="4397188" cy="475861"/>
            <a:chOff x="3475975" y="1416374"/>
            <a:chExt cx="3296300" cy="47586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D08F457-B9BA-754D-AD79-DEA6F231069F}"/>
                </a:ext>
              </a:extLst>
            </p:cNvPr>
            <p:cNvSpPr/>
            <p:nvPr/>
          </p:nvSpPr>
          <p:spPr>
            <a:xfrm>
              <a:off x="3475975" y="1416374"/>
              <a:ext cx="285980" cy="232497"/>
            </a:xfrm>
            <a:prstGeom prst="rect">
              <a:avLst/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a-ET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7101E607-0136-B34E-BD0F-BAE467637BC3}"/>
                </a:ext>
              </a:extLst>
            </p:cNvPr>
            <p:cNvSpPr/>
            <p:nvPr/>
          </p:nvSpPr>
          <p:spPr>
            <a:xfrm>
              <a:off x="3475975" y="1416374"/>
              <a:ext cx="3296300" cy="475861"/>
            </a:xfrm>
            <a:prstGeom prst="roundRect">
              <a:avLst>
                <a:gd name="adj" fmla="val 50000"/>
              </a:avLst>
            </a:prstGeom>
            <a:solidFill>
              <a:srgbClr val="EEE9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2000"/>
              <a:r>
                <a:rPr lang="nl-NL" dirty="0">
                  <a:solidFill>
                    <a:schemeClr val="tx1"/>
                  </a:solidFill>
                </a:rPr>
                <a:t>Wirdum &amp; Eenum</a:t>
              </a:r>
              <a:endParaRPr lang="aa-ET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kstvak 8">
            <a:extLst>
              <a:ext uri="{FF2B5EF4-FFF2-40B4-BE49-F238E27FC236}">
                <a16:creationId xmlns:a16="http://schemas.microsoft.com/office/drawing/2014/main" xmlns="" id="{71DAD858-705A-81C7-BB41-3B91819BCB8F}"/>
              </a:ext>
            </a:extLst>
          </p:cNvPr>
          <p:cNvSpPr txBox="1"/>
          <p:nvPr/>
        </p:nvSpPr>
        <p:spPr>
          <a:xfrm>
            <a:off x="780245" y="2984552"/>
            <a:ext cx="609492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800" dirty="0"/>
              <a:t>Vrijstaand huis, BJ. 1900, 182.4m2, energie-index (EI) 2.34 (E)</a:t>
            </a:r>
          </a:p>
          <a:p>
            <a:r>
              <a:rPr lang="nl-NL" sz="1800" dirty="0"/>
              <a:t>Vrijstaand huis, BJ. 1900, 276.2m2, energie-index (EI) 1.69 (C)</a:t>
            </a:r>
            <a:endParaRPr lang="nl-NL" dirty="0"/>
          </a:p>
          <a:p>
            <a:r>
              <a:rPr lang="nl-NL" sz="1800" dirty="0"/>
              <a:t>Vrijstaand huis, BJ. 1907, 162.2m2, energie-index (EI) 1.98 (D)</a:t>
            </a:r>
          </a:p>
          <a:p>
            <a:r>
              <a:rPr lang="nl-NL" sz="1800" dirty="0"/>
              <a:t>Vrijstaand huis, BJ. 1910, 86,5m2,   energie-index (EI) 1.47 (C)</a:t>
            </a:r>
          </a:p>
          <a:p>
            <a:r>
              <a:rPr lang="nl-NL" sz="1800" dirty="0"/>
              <a:t>Vrijstaand huis, BJ. 1922, 108.5m2, energie-index (EI) 3.58 (G)</a:t>
            </a:r>
            <a:endParaRPr lang="nl-NL" dirty="0"/>
          </a:p>
          <a:p>
            <a:r>
              <a:rPr lang="nl-NL" sz="1800" dirty="0"/>
              <a:t>Vrijstaand huis, BJ. 1930, 154.2 m2, energie-index (EI) 2.19 (E)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1750385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5"/>
</p:tagLst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5CB6CDAF4AE45921F56307C0FF6C7" ma:contentTypeVersion="8" ma:contentTypeDescription="Een nieuw document maken." ma:contentTypeScope="" ma:versionID="6d75129bd6bb4d4d7499a2d30a8be3bc">
  <xsd:schema xmlns:xsd="http://www.w3.org/2001/XMLSchema" xmlns:xs="http://www.w3.org/2001/XMLSchema" xmlns:p="http://schemas.microsoft.com/office/2006/metadata/properties" xmlns:ns2="e39a000c-227b-4e9c-8a07-e9e6533b4c75" xmlns:ns3="06f8095f-871d-4cef-b2b9-ecc03336687c" targetNamespace="http://schemas.microsoft.com/office/2006/metadata/properties" ma:root="true" ma:fieldsID="e0bd7550ab3e989281da6e752b39d0bb" ns2:_="" ns3:_="">
    <xsd:import namespace="e39a000c-227b-4e9c-8a07-e9e6533b4c75"/>
    <xsd:import namespace="06f8095f-871d-4cef-b2b9-ecc0333668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9a000c-227b-4e9c-8a07-e9e6533b4c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8095f-871d-4cef-b2b9-ecc03336687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710BAD-27F3-4106-9910-B3ECAAF0C7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39a000c-227b-4e9c-8a07-e9e6533b4c75"/>
    <ds:schemaRef ds:uri="06f8095f-871d-4cef-b2b9-ecc0333668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623E33-675F-4B40-8876-A07EA810A24A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e39a000c-227b-4e9c-8a07-e9e6533b4c75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06f8095f-871d-4cef-b2b9-ecc03336687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E07CC80-8A4B-4451-9B63-3C840CF529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4110</TotalTime>
  <Words>997</Words>
  <Application>Microsoft Office PowerPoint</Application>
  <PresentationFormat>Breedbeeld</PresentationFormat>
  <Paragraphs>232</Paragraphs>
  <Slides>46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4" baseType="lpstr">
      <vt:lpstr>Arial</vt:lpstr>
      <vt:lpstr>Bebas</vt:lpstr>
      <vt:lpstr>Calibri</vt:lpstr>
      <vt:lpstr>Calibri Light</vt:lpstr>
      <vt:lpstr>Circular Std Book</vt:lpstr>
      <vt:lpstr>Times New Roman</vt:lpstr>
      <vt:lpstr>Wingdings</vt:lpstr>
      <vt:lpstr>Kantoorthema</vt:lpstr>
      <vt:lpstr>PowerPoint-presentatie</vt:lpstr>
      <vt:lpstr>  Welkom Verduurzamen van de woning Pauze Kosten en financiering        </vt:lpstr>
      <vt:lpstr>PowerPoint-presentatie</vt:lpstr>
      <vt:lpstr>Startanalyse woningen</vt:lpstr>
      <vt:lpstr>Startanalyse woningen</vt:lpstr>
      <vt:lpstr>Startanalyse woningen</vt:lpstr>
      <vt:lpstr>Energie Index – Energie Label</vt:lpstr>
      <vt:lpstr>Energie Index – Energie Label</vt:lpstr>
      <vt:lpstr>  Epa Onderzoeken  Selectie van 6 veelvoorkomende type woningen</vt:lpstr>
      <vt:lpstr>    Epa Onderzoeken  Uitgangspunten  Wat viel op aan de onderzochte woningen? Vragen </vt:lpstr>
      <vt:lpstr>       </vt:lpstr>
      <vt:lpstr>       </vt:lpstr>
      <vt:lpstr>       </vt:lpstr>
      <vt:lpstr>PowerPoint-presentatie</vt:lpstr>
      <vt:lpstr>  zelf aan de slag?  </vt:lpstr>
      <vt:lpstr>Kleine maatregelen</vt:lpstr>
      <vt:lpstr>Denk aan</vt:lpstr>
      <vt:lpstr>Isoleren Wat levert het meeste op?</vt:lpstr>
      <vt:lpstr>Gevel-Isolatie</vt:lpstr>
      <vt:lpstr>DakIsolatie</vt:lpstr>
      <vt:lpstr>Isolerende ramen</vt:lpstr>
      <vt:lpstr>VloerIsolatie</vt:lpstr>
      <vt:lpstr>De Overheid heeft een isolatiestandaard ontwikkeld:</vt:lpstr>
      <vt:lpstr>De Overheid heeft een isolatiestandaard ontwikkeld:</vt:lpstr>
      <vt:lpstr>Streefwaarden per bouwdeel:</vt:lpstr>
      <vt:lpstr>Samenvatting maatregelen en kosten</vt:lpstr>
      <vt:lpstr>TIPS</vt:lpstr>
      <vt:lpstr>Meer informatie over Isolatie?</vt:lpstr>
      <vt:lpstr>PowerPoint-presentatie</vt:lpstr>
      <vt:lpstr>PowerPoint-presentatie</vt:lpstr>
      <vt:lpstr>Welke routes  zijn er naar een aardgasvrij dorp? </vt:lpstr>
      <vt:lpstr>PowerPoint-presentatie</vt:lpstr>
      <vt:lpstr>PowerPoint-presentatie</vt:lpstr>
      <vt:lpstr>Vuistregel isoleren richting een aardgasvrije woning: </vt:lpstr>
      <vt:lpstr>PowerPoint-presentatie</vt:lpstr>
      <vt:lpstr>Nu al aan de slag?  </vt:lpstr>
      <vt:lpstr>Energie en Geld besparen </vt:lpstr>
      <vt:lpstr>Energie en geld besparen?</vt:lpstr>
      <vt:lpstr>Hoe betalen we dat?  </vt:lpstr>
      <vt:lpstr>Beschikbare subsidies </vt:lpstr>
      <vt:lpstr>PowerPoint-presentatie</vt:lpstr>
      <vt:lpstr>Hypotheek en leningen </vt:lpstr>
      <vt:lpstr>PowerPoint-presentatie</vt:lpstr>
      <vt:lpstr>  Deze presentatie is terug te vinden op:    www.wirdum-gn.com  www.eenum.net    </vt:lpstr>
      <vt:lpstr>  Meedoen of meer informatie over de werkgroep of plan?   Schrijf je naam en contactgegevens op de lijst   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Jantine Koppert | Groninger Energie Koepel</dc:creator>
  <cp:lastModifiedBy>rseubers@yahoo.com</cp:lastModifiedBy>
  <cp:revision>2</cp:revision>
  <dcterms:created xsi:type="dcterms:W3CDTF">2022-02-28T09:39:24Z</dcterms:created>
  <dcterms:modified xsi:type="dcterms:W3CDTF">2022-06-15T09:39:49Z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0x0101005835CB6CDAF4AE45921F56307C0FF6C7</vt:lpwstr>
  </property>
</Properties>
</file>